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Lst>
  <p:notesMasterIdLst>
    <p:notesMasterId r:id="rId23"/>
  </p:notesMasterIdLst>
  <p:sldIdLst>
    <p:sldId id="256" r:id="rId5"/>
    <p:sldId id="257" r:id="rId6"/>
    <p:sldId id="277" r:id="rId7"/>
    <p:sldId id="276" r:id="rId8"/>
    <p:sldId id="258" r:id="rId9"/>
    <p:sldId id="265" r:id="rId10"/>
    <p:sldId id="274" r:id="rId11"/>
    <p:sldId id="259" r:id="rId12"/>
    <p:sldId id="275" r:id="rId13"/>
    <p:sldId id="270" r:id="rId14"/>
    <p:sldId id="271" r:id="rId15"/>
    <p:sldId id="272" r:id="rId16"/>
    <p:sldId id="273" r:id="rId17"/>
    <p:sldId id="281" r:id="rId18"/>
    <p:sldId id="263" r:id="rId19"/>
    <p:sldId id="279" r:id="rId20"/>
    <p:sldId id="262" r:id="rId21"/>
    <p:sldId id="280"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g Alden" initials="PA" lastIdx="14" clrIdx="0">
    <p:extLst>
      <p:ext uri="{19B8F6BF-5375-455C-9EA6-DF929625EA0E}">
        <p15:presenceInfo xmlns:p15="http://schemas.microsoft.com/office/powerpoint/2012/main" userId="S::PALDEN@landmark.edu::1cd36644-b96d-4318-91f7-eedbe9099f2a" providerId="AD"/>
      </p:ext>
    </p:extLst>
  </p:cmAuthor>
  <p:cmAuthor id="2" name="Conor Malloy" initials="CM" lastIdx="2" clrIdx="1">
    <p:extLst>
      <p:ext uri="{19B8F6BF-5375-455C-9EA6-DF929625EA0E}">
        <p15:presenceInfo xmlns:p15="http://schemas.microsoft.com/office/powerpoint/2012/main" userId="1ab01fedf67e971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5118" autoAdjust="0"/>
  </p:normalViewPr>
  <p:slideViewPr>
    <p:cSldViewPr snapToGrid="0">
      <p:cViewPr varScale="1">
        <p:scale>
          <a:sx n="85" d="100"/>
          <a:sy n="85" d="100"/>
        </p:scale>
        <p:origin x="168" y="84"/>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g Alden" userId="1cd36644-b96d-4318-91f7-eedbe9099f2a" providerId="ADAL" clId="{F4F13D5F-563E-4805-9858-0B1AFD659A56}"/>
    <pc:docChg chg="custSel mod modSld">
      <pc:chgData name="Peg Alden" userId="1cd36644-b96d-4318-91f7-eedbe9099f2a" providerId="ADAL" clId="{F4F13D5F-563E-4805-9858-0B1AFD659A56}" dt="2020-11-11T19:32:25.656" v="0" actId="26606"/>
      <pc:docMkLst>
        <pc:docMk/>
      </pc:docMkLst>
      <pc:sldChg chg="addSp delSp mod">
        <pc:chgData name="Peg Alden" userId="1cd36644-b96d-4318-91f7-eedbe9099f2a" providerId="ADAL" clId="{F4F13D5F-563E-4805-9858-0B1AFD659A56}" dt="2020-11-11T19:32:25.656" v="0" actId="26606"/>
        <pc:sldMkLst>
          <pc:docMk/>
          <pc:sldMk cId="1961988579" sldId="265"/>
        </pc:sldMkLst>
        <pc:spChg chg="del">
          <ac:chgData name="Peg Alden" userId="1cd36644-b96d-4318-91f7-eedbe9099f2a" providerId="ADAL" clId="{F4F13D5F-563E-4805-9858-0B1AFD659A56}" dt="2020-11-11T19:32:25.656" v="0" actId="26606"/>
          <ac:spMkLst>
            <pc:docMk/>
            <pc:sldMk cId="1961988579" sldId="265"/>
            <ac:spMk id="45" creationId="{5FB4329C-BF98-421E-8A0D-43A2CF95E1DC}"/>
          </ac:spMkLst>
        </pc:spChg>
        <pc:spChg chg="del">
          <ac:chgData name="Peg Alden" userId="1cd36644-b96d-4318-91f7-eedbe9099f2a" providerId="ADAL" clId="{F4F13D5F-563E-4805-9858-0B1AFD659A56}" dt="2020-11-11T19:32:25.656" v="0" actId="26606"/>
          <ac:spMkLst>
            <pc:docMk/>
            <pc:sldMk cId="1961988579" sldId="265"/>
            <ac:spMk id="47" creationId="{F3CDC6B8-20F2-4C8D-8599-EC572C0BFF59}"/>
          </ac:spMkLst>
        </pc:spChg>
        <pc:grpChg chg="del">
          <ac:chgData name="Peg Alden" userId="1cd36644-b96d-4318-91f7-eedbe9099f2a" providerId="ADAL" clId="{F4F13D5F-563E-4805-9858-0B1AFD659A56}" dt="2020-11-11T19:32:25.656" v="0" actId="26606"/>
          <ac:grpSpMkLst>
            <pc:docMk/>
            <pc:sldMk cId="1961988579" sldId="265"/>
            <ac:grpSpMk id="49" creationId="{B4342043-9755-451A-9341-6461ADE858EA}"/>
          </ac:grpSpMkLst>
        </pc:grpChg>
        <pc:graphicFrameChg chg="del">
          <ac:chgData name="Peg Alden" userId="1cd36644-b96d-4318-91f7-eedbe9099f2a" providerId="ADAL" clId="{F4F13D5F-563E-4805-9858-0B1AFD659A56}" dt="2020-11-11T19:32:25.656" v="0" actId="26606"/>
          <ac:graphicFrameMkLst>
            <pc:docMk/>
            <pc:sldMk cId="1961988579" sldId="265"/>
            <ac:graphicFrameMk id="40" creationId="{DD67D29A-2F39-4293-8640-516FE73931E7}"/>
          </ac:graphicFrameMkLst>
        </pc:graphicFrameChg>
        <pc:graphicFrameChg chg="add">
          <ac:chgData name="Peg Alden" userId="1cd36644-b96d-4318-91f7-eedbe9099f2a" providerId="ADAL" clId="{F4F13D5F-563E-4805-9858-0B1AFD659A56}" dt="2020-11-11T19:32:25.656" v="0" actId="26606"/>
          <ac:graphicFrameMkLst>
            <pc:docMk/>
            <pc:sldMk cId="1961988579" sldId="265"/>
            <ac:graphicFrameMk id="53" creationId="{26D8757B-925F-437E-A8A4-711379D71FAB}"/>
          </ac:graphicFrameMkLst>
        </pc:graphicFrameChg>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4.svg"/><Relationship Id="rId4" Type="http://schemas.openxmlformats.org/officeDocument/2006/relationships/image" Target="../media/image14.svg"/><Relationship Id="rId9" Type="http://schemas.openxmlformats.org/officeDocument/2006/relationships/image" Target="../media/image2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4.svg"/><Relationship Id="rId4" Type="http://schemas.openxmlformats.org/officeDocument/2006/relationships/image" Target="../media/image14.svg"/><Relationship Id="rId9"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C0356682-F7D2-4FEB-9576-7009150E9E51}" type="doc">
      <dgm:prSet loTypeId="urn:microsoft.com/office/officeart/2016/7/layout/ChevronBlockProcess" loCatId="process" qsTypeId="urn:microsoft.com/office/officeart/2005/8/quickstyle/simple1" qsCatId="simple" csTypeId="urn:microsoft.com/office/officeart/2005/8/colors/accent1_2" csCatId="accent1"/>
      <dgm:spPr/>
      <dgm:t>
        <a:bodyPr/>
        <a:lstStyle/>
        <a:p>
          <a:endParaRPr lang="en-US"/>
        </a:p>
      </dgm:t>
    </dgm:pt>
    <dgm:pt modelId="{8701FFA0-2540-4FB7-8979-FF93B67931C7}">
      <dgm:prSet/>
      <dgm:spPr/>
      <dgm:t>
        <a:bodyPr/>
        <a:lstStyle/>
        <a:p>
          <a:r>
            <a:rPr lang="en-US"/>
            <a:t>Step 1</a:t>
          </a:r>
        </a:p>
      </dgm:t>
    </dgm:pt>
    <dgm:pt modelId="{5062E0C7-51AD-49E2-825E-CBBC754C514E}" type="parTrans" cxnId="{A2CD16C8-6934-4ECA-813D-4FDA4DE1B563}">
      <dgm:prSet/>
      <dgm:spPr/>
      <dgm:t>
        <a:bodyPr/>
        <a:lstStyle/>
        <a:p>
          <a:endParaRPr lang="en-US"/>
        </a:p>
      </dgm:t>
    </dgm:pt>
    <dgm:pt modelId="{5E37E257-DA49-4470-84F5-A2FE315C54D0}" type="sibTrans" cxnId="{A2CD16C8-6934-4ECA-813D-4FDA4DE1B563}">
      <dgm:prSet/>
      <dgm:spPr/>
      <dgm:t>
        <a:bodyPr/>
        <a:lstStyle/>
        <a:p>
          <a:endParaRPr lang="en-US"/>
        </a:p>
      </dgm:t>
    </dgm:pt>
    <dgm:pt modelId="{6BE0BD97-AD9D-43B6-B431-4E4E21047DD2}">
      <dgm:prSet/>
      <dgm:spPr/>
      <dgm:t>
        <a:bodyPr/>
        <a:lstStyle/>
        <a:p>
          <a:r>
            <a:rPr lang="en-US"/>
            <a:t>Read Academic articles on disability development and life writing.  Underlined and annotated each one.</a:t>
          </a:r>
        </a:p>
      </dgm:t>
    </dgm:pt>
    <dgm:pt modelId="{793B7B1A-A950-45D8-9F90-CA1C3180EFDA}" type="parTrans" cxnId="{045830EE-841B-4FE4-9108-2EE26F9FC611}">
      <dgm:prSet/>
      <dgm:spPr/>
      <dgm:t>
        <a:bodyPr/>
        <a:lstStyle/>
        <a:p>
          <a:endParaRPr lang="en-US"/>
        </a:p>
      </dgm:t>
    </dgm:pt>
    <dgm:pt modelId="{F4D7E9A1-BF73-495C-A703-D0028AC4DC93}" type="sibTrans" cxnId="{045830EE-841B-4FE4-9108-2EE26F9FC611}">
      <dgm:prSet/>
      <dgm:spPr/>
      <dgm:t>
        <a:bodyPr/>
        <a:lstStyle/>
        <a:p>
          <a:endParaRPr lang="en-US"/>
        </a:p>
      </dgm:t>
    </dgm:pt>
    <dgm:pt modelId="{5BA49195-D86E-4A09-B15E-654BA494755A}">
      <dgm:prSet/>
      <dgm:spPr/>
      <dgm:t>
        <a:bodyPr/>
        <a:lstStyle/>
        <a:p>
          <a:r>
            <a:rPr lang="en-US"/>
            <a:t>Step 2</a:t>
          </a:r>
        </a:p>
      </dgm:t>
    </dgm:pt>
    <dgm:pt modelId="{5DDBFA86-CA7E-4F26-ADFB-B838C9EA9978}" type="parTrans" cxnId="{4AB14ABE-243A-480F-875A-28FA11B84626}">
      <dgm:prSet/>
      <dgm:spPr/>
      <dgm:t>
        <a:bodyPr/>
        <a:lstStyle/>
        <a:p>
          <a:endParaRPr lang="en-US"/>
        </a:p>
      </dgm:t>
    </dgm:pt>
    <dgm:pt modelId="{8B4AC778-770F-463D-B619-DAAE710328C7}" type="sibTrans" cxnId="{4AB14ABE-243A-480F-875A-28FA11B84626}">
      <dgm:prSet/>
      <dgm:spPr/>
      <dgm:t>
        <a:bodyPr/>
        <a:lstStyle/>
        <a:p>
          <a:endParaRPr lang="en-US"/>
        </a:p>
      </dgm:t>
    </dgm:pt>
    <dgm:pt modelId="{1AD7B650-339A-486B-8957-AD525C5B4039}">
      <dgm:prSet/>
      <dgm:spPr/>
      <dgm:t>
        <a:bodyPr/>
        <a:lstStyle/>
        <a:p>
          <a:r>
            <a:rPr lang="en-US"/>
            <a:t>Read LD memoirs.  </a:t>
          </a:r>
        </a:p>
      </dgm:t>
    </dgm:pt>
    <dgm:pt modelId="{8B60CCD0-82B7-4E4E-BF67-C5B59D719BEA}" type="parTrans" cxnId="{447A0EFC-1D33-4F37-B1BF-A945936E21B7}">
      <dgm:prSet/>
      <dgm:spPr/>
      <dgm:t>
        <a:bodyPr/>
        <a:lstStyle/>
        <a:p>
          <a:endParaRPr lang="en-US"/>
        </a:p>
      </dgm:t>
    </dgm:pt>
    <dgm:pt modelId="{888ED6EC-B0E5-4736-865C-D1E2B6E26A8C}" type="sibTrans" cxnId="{447A0EFC-1D33-4F37-B1BF-A945936E21B7}">
      <dgm:prSet/>
      <dgm:spPr/>
      <dgm:t>
        <a:bodyPr/>
        <a:lstStyle/>
        <a:p>
          <a:endParaRPr lang="en-US"/>
        </a:p>
      </dgm:t>
    </dgm:pt>
    <dgm:pt modelId="{529225E8-9691-45F4-93F8-E4EB4F2416D9}">
      <dgm:prSet/>
      <dgm:spPr/>
      <dgm:t>
        <a:bodyPr/>
        <a:lstStyle/>
        <a:p>
          <a:r>
            <a:rPr lang="en-US"/>
            <a:t>Step 3</a:t>
          </a:r>
        </a:p>
      </dgm:t>
    </dgm:pt>
    <dgm:pt modelId="{F510FFA3-D112-4C1D-AF79-CD177950E1D6}" type="parTrans" cxnId="{1F4D430A-0F2E-472F-9FD0-0C87DF521B66}">
      <dgm:prSet/>
      <dgm:spPr/>
      <dgm:t>
        <a:bodyPr/>
        <a:lstStyle/>
        <a:p>
          <a:endParaRPr lang="en-US"/>
        </a:p>
      </dgm:t>
    </dgm:pt>
    <dgm:pt modelId="{4868A125-AF2D-4618-8A19-CF3AAA4CA196}" type="sibTrans" cxnId="{1F4D430A-0F2E-472F-9FD0-0C87DF521B66}">
      <dgm:prSet/>
      <dgm:spPr/>
      <dgm:t>
        <a:bodyPr/>
        <a:lstStyle/>
        <a:p>
          <a:endParaRPr lang="en-US"/>
        </a:p>
      </dgm:t>
    </dgm:pt>
    <dgm:pt modelId="{993ACC07-D2D9-447D-81FF-B86C51C103D1}">
      <dgm:prSet/>
      <dgm:spPr/>
      <dgm:t>
        <a:bodyPr/>
        <a:lstStyle/>
        <a:p>
          <a:r>
            <a:rPr lang="en-US"/>
            <a:t>Wrote the 2 to 3 chapters of the memoir.  This also included writing the prologue chapter. Wrote and revised.  Wrote and revised.  </a:t>
          </a:r>
        </a:p>
      </dgm:t>
    </dgm:pt>
    <dgm:pt modelId="{84B4C865-A9E1-4872-8639-F492FB5034EC}" type="parTrans" cxnId="{7FBDA550-07A5-4752-B165-EDFCAD01B13B}">
      <dgm:prSet/>
      <dgm:spPr/>
      <dgm:t>
        <a:bodyPr/>
        <a:lstStyle/>
        <a:p>
          <a:endParaRPr lang="en-US"/>
        </a:p>
      </dgm:t>
    </dgm:pt>
    <dgm:pt modelId="{F557277D-0DB6-49DB-BA3B-EBD49EF71A09}" type="sibTrans" cxnId="{7FBDA550-07A5-4752-B165-EDFCAD01B13B}">
      <dgm:prSet/>
      <dgm:spPr/>
      <dgm:t>
        <a:bodyPr/>
        <a:lstStyle/>
        <a:p>
          <a:endParaRPr lang="en-US"/>
        </a:p>
      </dgm:t>
    </dgm:pt>
    <dgm:pt modelId="{B76429E9-5980-48A7-8179-C3C8FD0CCA19}">
      <dgm:prSet/>
      <dgm:spPr/>
      <dgm:t>
        <a:bodyPr/>
        <a:lstStyle/>
        <a:p>
          <a:r>
            <a:rPr lang="en-US"/>
            <a:t>Step 4</a:t>
          </a:r>
        </a:p>
      </dgm:t>
    </dgm:pt>
    <dgm:pt modelId="{0B01BF4A-305C-459E-BF75-845101B679E5}" type="parTrans" cxnId="{7AACF4D3-32CB-4467-A10D-ADA8646CE80B}">
      <dgm:prSet/>
      <dgm:spPr/>
      <dgm:t>
        <a:bodyPr/>
        <a:lstStyle/>
        <a:p>
          <a:endParaRPr lang="en-US"/>
        </a:p>
      </dgm:t>
    </dgm:pt>
    <dgm:pt modelId="{A96A782A-847C-46DE-94BB-4EF73774F102}" type="sibTrans" cxnId="{7AACF4D3-32CB-4467-A10D-ADA8646CE80B}">
      <dgm:prSet/>
      <dgm:spPr/>
      <dgm:t>
        <a:bodyPr/>
        <a:lstStyle/>
        <a:p>
          <a:endParaRPr lang="en-US"/>
        </a:p>
      </dgm:t>
    </dgm:pt>
    <dgm:pt modelId="{C66CECF4-A707-4049-85B4-0E69D71693CF}">
      <dgm:prSet/>
      <dgm:spPr/>
      <dgm:t>
        <a:bodyPr/>
        <a:lstStyle/>
        <a:p>
          <a:r>
            <a:rPr lang="en-US"/>
            <a:t>Read sections in memoir writing books that are relevant to my memoir. </a:t>
          </a:r>
        </a:p>
      </dgm:t>
    </dgm:pt>
    <dgm:pt modelId="{7FDA447B-1A2A-4132-A2F3-5DCAF31B75D7}" type="parTrans" cxnId="{C9FD4AAA-95D5-48B1-B2C7-42159737769D}">
      <dgm:prSet/>
      <dgm:spPr/>
      <dgm:t>
        <a:bodyPr/>
        <a:lstStyle/>
        <a:p>
          <a:endParaRPr lang="en-US"/>
        </a:p>
      </dgm:t>
    </dgm:pt>
    <dgm:pt modelId="{EBCB650E-2B65-483D-9D5E-91CAED338D2F}" type="sibTrans" cxnId="{C9FD4AAA-95D5-48B1-B2C7-42159737769D}">
      <dgm:prSet/>
      <dgm:spPr/>
      <dgm:t>
        <a:bodyPr/>
        <a:lstStyle/>
        <a:p>
          <a:endParaRPr lang="en-US"/>
        </a:p>
      </dgm:t>
    </dgm:pt>
    <dgm:pt modelId="{1AB3B2B6-7ABC-417B-8258-64E3AB445036}">
      <dgm:prSet/>
      <dgm:spPr/>
      <dgm:t>
        <a:bodyPr/>
        <a:lstStyle/>
        <a:p>
          <a:r>
            <a:rPr lang="en-US"/>
            <a:t>Step 5</a:t>
          </a:r>
        </a:p>
      </dgm:t>
    </dgm:pt>
    <dgm:pt modelId="{75C511AE-8397-4EEF-89E7-F519C3DB7ED8}" type="parTrans" cxnId="{8DEC1B95-D551-403A-B7B0-E27B0D89C998}">
      <dgm:prSet/>
      <dgm:spPr/>
      <dgm:t>
        <a:bodyPr/>
        <a:lstStyle/>
        <a:p>
          <a:endParaRPr lang="en-US"/>
        </a:p>
      </dgm:t>
    </dgm:pt>
    <dgm:pt modelId="{B7F6AB41-B690-4CD8-B597-1488F691E4E7}" type="sibTrans" cxnId="{8DEC1B95-D551-403A-B7B0-E27B0D89C998}">
      <dgm:prSet/>
      <dgm:spPr/>
      <dgm:t>
        <a:bodyPr/>
        <a:lstStyle/>
        <a:p>
          <a:endParaRPr lang="en-US"/>
        </a:p>
      </dgm:t>
    </dgm:pt>
    <dgm:pt modelId="{23C37A1F-4C2D-41F2-B9ED-CE99DDEDF3CF}">
      <dgm:prSet/>
      <dgm:spPr/>
      <dgm:t>
        <a:bodyPr/>
        <a:lstStyle/>
        <a:p>
          <a:r>
            <a:rPr lang="en-US"/>
            <a:t>Wrote the notes to reader and explained why all of books and articles relate to what I wrote.  Write and revise.  Write and revise. </a:t>
          </a:r>
        </a:p>
      </dgm:t>
    </dgm:pt>
    <dgm:pt modelId="{72BB211D-3167-4D17-AD30-D13C5872DBF3}" type="parTrans" cxnId="{8864E8CE-8ABD-4519-B657-85586737C56C}">
      <dgm:prSet/>
      <dgm:spPr/>
      <dgm:t>
        <a:bodyPr/>
        <a:lstStyle/>
        <a:p>
          <a:endParaRPr lang="en-US"/>
        </a:p>
      </dgm:t>
    </dgm:pt>
    <dgm:pt modelId="{61D6D7E3-2C77-458F-83B7-F429699E9D0E}" type="sibTrans" cxnId="{8864E8CE-8ABD-4519-B657-85586737C56C}">
      <dgm:prSet/>
      <dgm:spPr/>
      <dgm:t>
        <a:bodyPr/>
        <a:lstStyle/>
        <a:p>
          <a:endParaRPr lang="en-US"/>
        </a:p>
      </dgm:t>
    </dgm:pt>
    <dgm:pt modelId="{8208BC86-E8DC-409F-83E3-45DDE7C7E4C9}" type="pres">
      <dgm:prSet presAssocID="{C0356682-F7D2-4FEB-9576-7009150E9E51}" presName="Name0" presStyleCnt="0">
        <dgm:presLayoutVars>
          <dgm:dir/>
          <dgm:animLvl val="lvl"/>
          <dgm:resizeHandles val="exact"/>
        </dgm:presLayoutVars>
      </dgm:prSet>
      <dgm:spPr/>
    </dgm:pt>
    <dgm:pt modelId="{3D7AE501-F5B5-4C42-88DB-4D553A8741DF}" type="pres">
      <dgm:prSet presAssocID="{8701FFA0-2540-4FB7-8979-FF93B67931C7}" presName="composite" presStyleCnt="0"/>
      <dgm:spPr/>
    </dgm:pt>
    <dgm:pt modelId="{0B0C21CB-E8E2-41EC-8056-A742BD635A03}" type="pres">
      <dgm:prSet presAssocID="{8701FFA0-2540-4FB7-8979-FF93B67931C7}" presName="parTx" presStyleLbl="alignNode1" presStyleIdx="0" presStyleCnt="5">
        <dgm:presLayoutVars>
          <dgm:chMax val="0"/>
          <dgm:chPref val="0"/>
        </dgm:presLayoutVars>
      </dgm:prSet>
      <dgm:spPr/>
    </dgm:pt>
    <dgm:pt modelId="{D1E083B9-C5E7-4868-ACFB-5A84524FFBC4}" type="pres">
      <dgm:prSet presAssocID="{8701FFA0-2540-4FB7-8979-FF93B67931C7}" presName="desTx" presStyleLbl="alignAccFollowNode1" presStyleIdx="0" presStyleCnt="5">
        <dgm:presLayoutVars/>
      </dgm:prSet>
      <dgm:spPr/>
    </dgm:pt>
    <dgm:pt modelId="{692C2B84-62C9-4DB9-B5F8-B0BD0CE41816}" type="pres">
      <dgm:prSet presAssocID="{5E37E257-DA49-4470-84F5-A2FE315C54D0}" presName="space" presStyleCnt="0"/>
      <dgm:spPr/>
    </dgm:pt>
    <dgm:pt modelId="{C58C5562-7095-4B57-961F-EBA601D3177A}" type="pres">
      <dgm:prSet presAssocID="{5BA49195-D86E-4A09-B15E-654BA494755A}" presName="composite" presStyleCnt="0"/>
      <dgm:spPr/>
    </dgm:pt>
    <dgm:pt modelId="{BCA26F58-CA98-4747-A292-3257BF556AD8}" type="pres">
      <dgm:prSet presAssocID="{5BA49195-D86E-4A09-B15E-654BA494755A}" presName="parTx" presStyleLbl="alignNode1" presStyleIdx="1" presStyleCnt="5">
        <dgm:presLayoutVars>
          <dgm:chMax val="0"/>
          <dgm:chPref val="0"/>
        </dgm:presLayoutVars>
      </dgm:prSet>
      <dgm:spPr/>
    </dgm:pt>
    <dgm:pt modelId="{438B2166-505E-4B44-ADBF-56F13092478D}" type="pres">
      <dgm:prSet presAssocID="{5BA49195-D86E-4A09-B15E-654BA494755A}" presName="desTx" presStyleLbl="alignAccFollowNode1" presStyleIdx="1" presStyleCnt="5">
        <dgm:presLayoutVars/>
      </dgm:prSet>
      <dgm:spPr/>
    </dgm:pt>
    <dgm:pt modelId="{3CFDABFA-2F31-45E4-81C1-D7ABFB3DD7FE}" type="pres">
      <dgm:prSet presAssocID="{8B4AC778-770F-463D-B619-DAAE710328C7}" presName="space" presStyleCnt="0"/>
      <dgm:spPr/>
    </dgm:pt>
    <dgm:pt modelId="{5A64EB67-7067-4D98-9F1B-611D2B01510D}" type="pres">
      <dgm:prSet presAssocID="{529225E8-9691-45F4-93F8-E4EB4F2416D9}" presName="composite" presStyleCnt="0"/>
      <dgm:spPr/>
    </dgm:pt>
    <dgm:pt modelId="{C37EBC1A-D794-459F-8A8F-4692FF78B449}" type="pres">
      <dgm:prSet presAssocID="{529225E8-9691-45F4-93F8-E4EB4F2416D9}" presName="parTx" presStyleLbl="alignNode1" presStyleIdx="2" presStyleCnt="5">
        <dgm:presLayoutVars>
          <dgm:chMax val="0"/>
          <dgm:chPref val="0"/>
        </dgm:presLayoutVars>
      </dgm:prSet>
      <dgm:spPr/>
    </dgm:pt>
    <dgm:pt modelId="{BD3BC3A9-B97D-4215-A892-8B4C84B2BAD5}" type="pres">
      <dgm:prSet presAssocID="{529225E8-9691-45F4-93F8-E4EB4F2416D9}" presName="desTx" presStyleLbl="alignAccFollowNode1" presStyleIdx="2" presStyleCnt="5">
        <dgm:presLayoutVars/>
      </dgm:prSet>
      <dgm:spPr/>
    </dgm:pt>
    <dgm:pt modelId="{3E36636A-58A9-41F4-81DB-71B31CE782F4}" type="pres">
      <dgm:prSet presAssocID="{4868A125-AF2D-4618-8A19-CF3AAA4CA196}" presName="space" presStyleCnt="0"/>
      <dgm:spPr/>
    </dgm:pt>
    <dgm:pt modelId="{4C5A7EA6-FA91-4560-99B5-2DE19B508028}" type="pres">
      <dgm:prSet presAssocID="{B76429E9-5980-48A7-8179-C3C8FD0CCA19}" presName="composite" presStyleCnt="0"/>
      <dgm:spPr/>
    </dgm:pt>
    <dgm:pt modelId="{7B79132C-3396-49C5-888B-7E333DFDD923}" type="pres">
      <dgm:prSet presAssocID="{B76429E9-5980-48A7-8179-C3C8FD0CCA19}" presName="parTx" presStyleLbl="alignNode1" presStyleIdx="3" presStyleCnt="5">
        <dgm:presLayoutVars>
          <dgm:chMax val="0"/>
          <dgm:chPref val="0"/>
        </dgm:presLayoutVars>
      </dgm:prSet>
      <dgm:spPr/>
    </dgm:pt>
    <dgm:pt modelId="{08562023-54CB-4AED-9459-CABB9CA26381}" type="pres">
      <dgm:prSet presAssocID="{B76429E9-5980-48A7-8179-C3C8FD0CCA19}" presName="desTx" presStyleLbl="alignAccFollowNode1" presStyleIdx="3" presStyleCnt="5">
        <dgm:presLayoutVars/>
      </dgm:prSet>
      <dgm:spPr/>
    </dgm:pt>
    <dgm:pt modelId="{41C58239-7E7F-4713-A51A-BE510C03D797}" type="pres">
      <dgm:prSet presAssocID="{A96A782A-847C-46DE-94BB-4EF73774F102}" presName="space" presStyleCnt="0"/>
      <dgm:spPr/>
    </dgm:pt>
    <dgm:pt modelId="{1CD6BA58-8A27-436C-AB59-79DB275F614F}" type="pres">
      <dgm:prSet presAssocID="{1AB3B2B6-7ABC-417B-8258-64E3AB445036}" presName="composite" presStyleCnt="0"/>
      <dgm:spPr/>
    </dgm:pt>
    <dgm:pt modelId="{868F7A8E-F0A5-413A-BB2D-32A3708B9928}" type="pres">
      <dgm:prSet presAssocID="{1AB3B2B6-7ABC-417B-8258-64E3AB445036}" presName="parTx" presStyleLbl="alignNode1" presStyleIdx="4" presStyleCnt="5">
        <dgm:presLayoutVars>
          <dgm:chMax val="0"/>
          <dgm:chPref val="0"/>
        </dgm:presLayoutVars>
      </dgm:prSet>
      <dgm:spPr/>
    </dgm:pt>
    <dgm:pt modelId="{CEC6B184-9A09-43E7-9601-D83CA219CB6A}" type="pres">
      <dgm:prSet presAssocID="{1AB3B2B6-7ABC-417B-8258-64E3AB445036}" presName="desTx" presStyleLbl="alignAccFollowNode1" presStyleIdx="4" presStyleCnt="5">
        <dgm:presLayoutVars/>
      </dgm:prSet>
      <dgm:spPr/>
    </dgm:pt>
  </dgm:ptLst>
  <dgm:cxnLst>
    <dgm:cxn modelId="{3504C609-2FEB-4168-BD75-0E0565A25AD8}" type="presOf" srcId="{23C37A1F-4C2D-41F2-B9ED-CE99DDEDF3CF}" destId="{CEC6B184-9A09-43E7-9601-D83CA219CB6A}" srcOrd="0" destOrd="0" presId="urn:microsoft.com/office/officeart/2016/7/layout/ChevronBlockProcess"/>
    <dgm:cxn modelId="{1F4D430A-0F2E-472F-9FD0-0C87DF521B66}" srcId="{C0356682-F7D2-4FEB-9576-7009150E9E51}" destId="{529225E8-9691-45F4-93F8-E4EB4F2416D9}" srcOrd="2" destOrd="0" parTransId="{F510FFA3-D112-4C1D-AF79-CD177950E1D6}" sibTransId="{4868A125-AF2D-4618-8A19-CF3AAA4CA196}"/>
    <dgm:cxn modelId="{5EF2645B-6205-4C64-989F-F3AA54B6AFAD}" type="presOf" srcId="{1AD7B650-339A-486B-8957-AD525C5B4039}" destId="{438B2166-505E-4B44-ADBF-56F13092478D}" srcOrd="0" destOrd="0" presId="urn:microsoft.com/office/officeart/2016/7/layout/ChevronBlockProcess"/>
    <dgm:cxn modelId="{31F7C163-27D8-484D-84BF-693748337989}" type="presOf" srcId="{993ACC07-D2D9-447D-81FF-B86C51C103D1}" destId="{BD3BC3A9-B97D-4215-A892-8B4C84B2BAD5}" srcOrd="0" destOrd="0" presId="urn:microsoft.com/office/officeart/2016/7/layout/ChevronBlockProcess"/>
    <dgm:cxn modelId="{A3756E65-6D95-4CB5-B559-DBB0C45F5411}" type="presOf" srcId="{6BE0BD97-AD9D-43B6-B431-4E4E21047DD2}" destId="{D1E083B9-C5E7-4868-ACFB-5A84524FFBC4}" srcOrd="0" destOrd="0" presId="urn:microsoft.com/office/officeart/2016/7/layout/ChevronBlockProcess"/>
    <dgm:cxn modelId="{D7DB1C4C-7B3A-43E4-B626-9445E5EA8192}" type="presOf" srcId="{8701FFA0-2540-4FB7-8979-FF93B67931C7}" destId="{0B0C21CB-E8E2-41EC-8056-A742BD635A03}" srcOrd="0" destOrd="0" presId="urn:microsoft.com/office/officeart/2016/7/layout/ChevronBlockProcess"/>
    <dgm:cxn modelId="{7FBDA550-07A5-4752-B165-EDFCAD01B13B}" srcId="{529225E8-9691-45F4-93F8-E4EB4F2416D9}" destId="{993ACC07-D2D9-447D-81FF-B86C51C103D1}" srcOrd="0" destOrd="0" parTransId="{84B4C865-A9E1-4872-8639-F492FB5034EC}" sibTransId="{F557277D-0DB6-49DB-BA3B-EBD49EF71A09}"/>
    <dgm:cxn modelId="{8DEC1B95-D551-403A-B7B0-E27B0D89C998}" srcId="{C0356682-F7D2-4FEB-9576-7009150E9E51}" destId="{1AB3B2B6-7ABC-417B-8258-64E3AB445036}" srcOrd="4" destOrd="0" parTransId="{75C511AE-8397-4EEF-89E7-F519C3DB7ED8}" sibTransId="{B7F6AB41-B690-4CD8-B597-1488F691E4E7}"/>
    <dgm:cxn modelId="{F5ABD399-B947-4BD6-B74C-02C809D6A054}" type="presOf" srcId="{1AB3B2B6-7ABC-417B-8258-64E3AB445036}" destId="{868F7A8E-F0A5-413A-BB2D-32A3708B9928}" srcOrd="0" destOrd="0" presId="urn:microsoft.com/office/officeart/2016/7/layout/ChevronBlockProcess"/>
    <dgm:cxn modelId="{C9FD4AAA-95D5-48B1-B2C7-42159737769D}" srcId="{B76429E9-5980-48A7-8179-C3C8FD0CCA19}" destId="{C66CECF4-A707-4049-85B4-0E69D71693CF}" srcOrd="0" destOrd="0" parTransId="{7FDA447B-1A2A-4132-A2F3-5DCAF31B75D7}" sibTransId="{EBCB650E-2B65-483D-9D5E-91CAED338D2F}"/>
    <dgm:cxn modelId="{2CF4C1B2-F240-4E21-8D0E-8E923FC809CD}" type="presOf" srcId="{C0356682-F7D2-4FEB-9576-7009150E9E51}" destId="{8208BC86-E8DC-409F-83E3-45DDE7C7E4C9}" srcOrd="0" destOrd="0" presId="urn:microsoft.com/office/officeart/2016/7/layout/ChevronBlockProcess"/>
    <dgm:cxn modelId="{605C8BB7-E339-4010-92BC-A05030D69EC1}" type="presOf" srcId="{B76429E9-5980-48A7-8179-C3C8FD0CCA19}" destId="{7B79132C-3396-49C5-888B-7E333DFDD923}" srcOrd="0" destOrd="0" presId="urn:microsoft.com/office/officeart/2016/7/layout/ChevronBlockProcess"/>
    <dgm:cxn modelId="{CA5BDCB9-64E4-489F-827A-290A7892FFA3}" type="presOf" srcId="{529225E8-9691-45F4-93F8-E4EB4F2416D9}" destId="{C37EBC1A-D794-459F-8A8F-4692FF78B449}" srcOrd="0" destOrd="0" presId="urn:microsoft.com/office/officeart/2016/7/layout/ChevronBlockProcess"/>
    <dgm:cxn modelId="{4AB14ABE-243A-480F-875A-28FA11B84626}" srcId="{C0356682-F7D2-4FEB-9576-7009150E9E51}" destId="{5BA49195-D86E-4A09-B15E-654BA494755A}" srcOrd="1" destOrd="0" parTransId="{5DDBFA86-CA7E-4F26-ADFB-B838C9EA9978}" sibTransId="{8B4AC778-770F-463D-B619-DAAE710328C7}"/>
    <dgm:cxn modelId="{A2CD16C8-6934-4ECA-813D-4FDA4DE1B563}" srcId="{C0356682-F7D2-4FEB-9576-7009150E9E51}" destId="{8701FFA0-2540-4FB7-8979-FF93B67931C7}" srcOrd="0" destOrd="0" parTransId="{5062E0C7-51AD-49E2-825E-CBBC754C514E}" sibTransId="{5E37E257-DA49-4470-84F5-A2FE315C54D0}"/>
    <dgm:cxn modelId="{8864E8CE-8ABD-4519-B657-85586737C56C}" srcId="{1AB3B2B6-7ABC-417B-8258-64E3AB445036}" destId="{23C37A1F-4C2D-41F2-B9ED-CE99DDEDF3CF}" srcOrd="0" destOrd="0" parTransId="{72BB211D-3167-4D17-AD30-D13C5872DBF3}" sibTransId="{61D6D7E3-2C77-458F-83B7-F429699E9D0E}"/>
    <dgm:cxn modelId="{8B6E80D2-55BF-426B-A8D3-363282215064}" type="presOf" srcId="{5BA49195-D86E-4A09-B15E-654BA494755A}" destId="{BCA26F58-CA98-4747-A292-3257BF556AD8}" srcOrd="0" destOrd="0" presId="urn:microsoft.com/office/officeart/2016/7/layout/ChevronBlockProcess"/>
    <dgm:cxn modelId="{7AACF4D3-32CB-4467-A10D-ADA8646CE80B}" srcId="{C0356682-F7D2-4FEB-9576-7009150E9E51}" destId="{B76429E9-5980-48A7-8179-C3C8FD0CCA19}" srcOrd="3" destOrd="0" parTransId="{0B01BF4A-305C-459E-BF75-845101B679E5}" sibTransId="{A96A782A-847C-46DE-94BB-4EF73774F102}"/>
    <dgm:cxn modelId="{C5040ED6-3F26-43B6-BB1F-DF8D4FA5252E}" type="presOf" srcId="{C66CECF4-A707-4049-85B4-0E69D71693CF}" destId="{08562023-54CB-4AED-9459-CABB9CA26381}" srcOrd="0" destOrd="0" presId="urn:microsoft.com/office/officeart/2016/7/layout/ChevronBlockProcess"/>
    <dgm:cxn modelId="{045830EE-841B-4FE4-9108-2EE26F9FC611}" srcId="{8701FFA0-2540-4FB7-8979-FF93B67931C7}" destId="{6BE0BD97-AD9D-43B6-B431-4E4E21047DD2}" srcOrd="0" destOrd="0" parTransId="{793B7B1A-A950-45D8-9F90-CA1C3180EFDA}" sibTransId="{F4D7E9A1-BF73-495C-A703-D0028AC4DC93}"/>
    <dgm:cxn modelId="{447A0EFC-1D33-4F37-B1BF-A945936E21B7}" srcId="{5BA49195-D86E-4A09-B15E-654BA494755A}" destId="{1AD7B650-339A-486B-8957-AD525C5B4039}" srcOrd="0" destOrd="0" parTransId="{8B60CCD0-82B7-4E4E-BF67-C5B59D719BEA}" sibTransId="{888ED6EC-B0E5-4736-865C-D1E2B6E26A8C}"/>
    <dgm:cxn modelId="{BBC006E4-42C2-49B0-8C40-2BDC52498D6F}" type="presParOf" srcId="{8208BC86-E8DC-409F-83E3-45DDE7C7E4C9}" destId="{3D7AE501-F5B5-4C42-88DB-4D553A8741DF}" srcOrd="0" destOrd="0" presId="urn:microsoft.com/office/officeart/2016/7/layout/ChevronBlockProcess"/>
    <dgm:cxn modelId="{5433AF8D-99B3-4047-909A-8B07791CB2B6}" type="presParOf" srcId="{3D7AE501-F5B5-4C42-88DB-4D553A8741DF}" destId="{0B0C21CB-E8E2-41EC-8056-A742BD635A03}" srcOrd="0" destOrd="0" presId="urn:microsoft.com/office/officeart/2016/7/layout/ChevronBlockProcess"/>
    <dgm:cxn modelId="{06EDB19A-3503-4721-A4A0-26D3AF0CF5C5}" type="presParOf" srcId="{3D7AE501-F5B5-4C42-88DB-4D553A8741DF}" destId="{D1E083B9-C5E7-4868-ACFB-5A84524FFBC4}" srcOrd="1" destOrd="0" presId="urn:microsoft.com/office/officeart/2016/7/layout/ChevronBlockProcess"/>
    <dgm:cxn modelId="{706B8613-390B-43CA-8679-2B10A49F66C6}" type="presParOf" srcId="{8208BC86-E8DC-409F-83E3-45DDE7C7E4C9}" destId="{692C2B84-62C9-4DB9-B5F8-B0BD0CE41816}" srcOrd="1" destOrd="0" presId="urn:microsoft.com/office/officeart/2016/7/layout/ChevronBlockProcess"/>
    <dgm:cxn modelId="{646EBFA9-8F03-48DD-945C-085ECA62B2D2}" type="presParOf" srcId="{8208BC86-E8DC-409F-83E3-45DDE7C7E4C9}" destId="{C58C5562-7095-4B57-961F-EBA601D3177A}" srcOrd="2" destOrd="0" presId="urn:microsoft.com/office/officeart/2016/7/layout/ChevronBlockProcess"/>
    <dgm:cxn modelId="{AEE159F8-CAB6-44A2-8C7D-9122AE5CE73B}" type="presParOf" srcId="{C58C5562-7095-4B57-961F-EBA601D3177A}" destId="{BCA26F58-CA98-4747-A292-3257BF556AD8}" srcOrd="0" destOrd="0" presId="urn:microsoft.com/office/officeart/2016/7/layout/ChevronBlockProcess"/>
    <dgm:cxn modelId="{3492516F-4C32-4C2C-8A64-55A92F2715B5}" type="presParOf" srcId="{C58C5562-7095-4B57-961F-EBA601D3177A}" destId="{438B2166-505E-4B44-ADBF-56F13092478D}" srcOrd="1" destOrd="0" presId="urn:microsoft.com/office/officeart/2016/7/layout/ChevronBlockProcess"/>
    <dgm:cxn modelId="{4C795DFB-4F65-470D-ADC6-AACFC5900323}" type="presParOf" srcId="{8208BC86-E8DC-409F-83E3-45DDE7C7E4C9}" destId="{3CFDABFA-2F31-45E4-81C1-D7ABFB3DD7FE}" srcOrd="3" destOrd="0" presId="urn:microsoft.com/office/officeart/2016/7/layout/ChevronBlockProcess"/>
    <dgm:cxn modelId="{904F1345-669F-4074-924A-5620EA088074}" type="presParOf" srcId="{8208BC86-E8DC-409F-83E3-45DDE7C7E4C9}" destId="{5A64EB67-7067-4D98-9F1B-611D2B01510D}" srcOrd="4" destOrd="0" presId="urn:microsoft.com/office/officeart/2016/7/layout/ChevronBlockProcess"/>
    <dgm:cxn modelId="{9CE4D2DD-AE66-4F4E-8B3C-C31EFC880C77}" type="presParOf" srcId="{5A64EB67-7067-4D98-9F1B-611D2B01510D}" destId="{C37EBC1A-D794-459F-8A8F-4692FF78B449}" srcOrd="0" destOrd="0" presId="urn:microsoft.com/office/officeart/2016/7/layout/ChevronBlockProcess"/>
    <dgm:cxn modelId="{E10A5216-3214-487B-A4B7-F9DF0557423E}" type="presParOf" srcId="{5A64EB67-7067-4D98-9F1B-611D2B01510D}" destId="{BD3BC3A9-B97D-4215-A892-8B4C84B2BAD5}" srcOrd="1" destOrd="0" presId="urn:microsoft.com/office/officeart/2016/7/layout/ChevronBlockProcess"/>
    <dgm:cxn modelId="{558373E2-C697-4BFA-A146-9E4624B3A375}" type="presParOf" srcId="{8208BC86-E8DC-409F-83E3-45DDE7C7E4C9}" destId="{3E36636A-58A9-41F4-81DB-71B31CE782F4}" srcOrd="5" destOrd="0" presId="urn:microsoft.com/office/officeart/2016/7/layout/ChevronBlockProcess"/>
    <dgm:cxn modelId="{83844F78-A080-4CAB-9D38-C487C43C70B7}" type="presParOf" srcId="{8208BC86-E8DC-409F-83E3-45DDE7C7E4C9}" destId="{4C5A7EA6-FA91-4560-99B5-2DE19B508028}" srcOrd="6" destOrd="0" presId="urn:microsoft.com/office/officeart/2016/7/layout/ChevronBlockProcess"/>
    <dgm:cxn modelId="{075C5AEF-1990-43F0-89BC-1212437EE4A5}" type="presParOf" srcId="{4C5A7EA6-FA91-4560-99B5-2DE19B508028}" destId="{7B79132C-3396-49C5-888B-7E333DFDD923}" srcOrd="0" destOrd="0" presId="urn:microsoft.com/office/officeart/2016/7/layout/ChevronBlockProcess"/>
    <dgm:cxn modelId="{A2708D18-15D7-4951-91E2-EC4CE1158932}" type="presParOf" srcId="{4C5A7EA6-FA91-4560-99B5-2DE19B508028}" destId="{08562023-54CB-4AED-9459-CABB9CA26381}" srcOrd="1" destOrd="0" presId="urn:microsoft.com/office/officeart/2016/7/layout/ChevronBlockProcess"/>
    <dgm:cxn modelId="{FE579DD0-51C8-43E2-86C6-7B2A963D43BF}" type="presParOf" srcId="{8208BC86-E8DC-409F-83E3-45DDE7C7E4C9}" destId="{41C58239-7E7F-4713-A51A-BE510C03D797}" srcOrd="7" destOrd="0" presId="urn:microsoft.com/office/officeart/2016/7/layout/ChevronBlockProcess"/>
    <dgm:cxn modelId="{D1DDE7D3-2E90-4A97-B7C3-A7E23A32FFB1}" type="presParOf" srcId="{8208BC86-E8DC-409F-83E3-45DDE7C7E4C9}" destId="{1CD6BA58-8A27-436C-AB59-79DB275F614F}" srcOrd="8" destOrd="0" presId="urn:microsoft.com/office/officeart/2016/7/layout/ChevronBlockProcess"/>
    <dgm:cxn modelId="{CD12A9CF-A6CA-47CD-9AE9-3DAFAC421DD0}" type="presParOf" srcId="{1CD6BA58-8A27-436C-AB59-79DB275F614F}" destId="{868F7A8E-F0A5-413A-BB2D-32A3708B9928}" srcOrd="0" destOrd="0" presId="urn:microsoft.com/office/officeart/2016/7/layout/ChevronBlockProcess"/>
    <dgm:cxn modelId="{A24BF504-6619-4988-BA61-E26F08E08C5F}" type="presParOf" srcId="{1CD6BA58-8A27-436C-AB59-79DB275F614F}" destId="{CEC6B184-9A09-43E7-9601-D83CA219CB6A}" srcOrd="1" destOrd="0" presId="urn:microsoft.com/office/officeart/2016/7/layout/ChevronBlock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626616-EED8-4521-8C28-F2493B707D30}"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EFF88C75-6048-4655-9EBE-B9DA9C9851FA}">
      <dgm:prSet phldrT="[Text]" phldr="0"/>
      <dgm:spPr/>
      <dgm:t>
        <a:bodyPr/>
        <a:lstStyle/>
        <a:p>
          <a:pPr rtl="0"/>
          <a:r>
            <a:rPr lang="en-US">
              <a:latin typeface="Calibri Light" panose="020F0302020204030204"/>
            </a:rPr>
            <a:t>Perspective</a:t>
          </a:r>
          <a:r>
            <a:rPr lang="en-US" b="0" i="0" u="none" strike="noStrike" cap="none" baseline="0" noProof="0">
              <a:solidFill>
                <a:srgbClr val="010000"/>
              </a:solidFill>
              <a:latin typeface="Calibri Light"/>
              <a:cs typeface="Calibri Light"/>
            </a:rPr>
            <a:t> </a:t>
          </a:r>
          <a:r>
            <a:rPr lang="en-US">
              <a:latin typeface="Calibri Light" panose="020F0302020204030204"/>
            </a:rPr>
            <a:t>on</a:t>
          </a:r>
          <a:r>
            <a:rPr lang="en-US" b="0" i="0" u="none" strike="noStrike" cap="none" baseline="0" noProof="0">
              <a:solidFill>
                <a:srgbClr val="010000"/>
              </a:solidFill>
              <a:latin typeface="Calibri Light"/>
              <a:cs typeface="Calibri Light"/>
            </a:rPr>
            <a:t> </a:t>
          </a:r>
          <a:r>
            <a:rPr lang="en-US">
              <a:latin typeface="Calibri Light" panose="020F0302020204030204"/>
            </a:rPr>
            <a:t>people</a:t>
          </a:r>
          <a:r>
            <a:rPr lang="en-US" b="0" i="0" u="none" strike="noStrike" cap="none" baseline="0" noProof="0">
              <a:solidFill>
                <a:srgbClr val="010000"/>
              </a:solidFill>
              <a:latin typeface="Calibri Light"/>
              <a:cs typeface="Calibri Light"/>
            </a:rPr>
            <a:t> </a:t>
          </a:r>
          <a:r>
            <a:rPr lang="en-US" b="0" i="0" u="none" strike="noStrike" cap="none" baseline="0" noProof="0">
              <a:latin typeface="Calibri Light"/>
              <a:cs typeface="Calibri Light"/>
            </a:rPr>
            <a:t>with</a:t>
          </a:r>
          <a:r>
            <a:rPr lang="en-US">
              <a:latin typeface="Calibri Light" panose="020F0302020204030204"/>
            </a:rPr>
            <a:t> </a:t>
          </a:r>
          <a:r>
            <a:rPr lang="en-US" b="0" i="0" u="none" strike="noStrike" cap="none" baseline="0" noProof="0">
              <a:latin typeface="Calibri Light"/>
              <a:cs typeface="Calibri Light"/>
            </a:rPr>
            <a:t>LD's</a:t>
          </a:r>
          <a:r>
            <a:rPr lang="en-US">
              <a:latin typeface="Calibri Light" panose="020F0302020204030204"/>
            </a:rPr>
            <a:t> </a:t>
          </a:r>
          <a:r>
            <a:rPr lang="en-US" b="0" i="0" u="none" strike="noStrike" cap="none" baseline="0" noProof="0">
              <a:solidFill>
                <a:srgbClr val="010000"/>
              </a:solidFill>
              <a:latin typeface="Calibri Light"/>
              <a:cs typeface="Calibri Light"/>
            </a:rPr>
            <a:t>(</a:t>
          </a:r>
          <a:r>
            <a:rPr lang="en-US">
              <a:latin typeface="Calibri Light" panose="020F0302020204030204"/>
            </a:rPr>
            <a:t>including myself</a:t>
          </a:r>
          <a:r>
            <a:rPr lang="en-US" b="0" i="0" u="none" strike="noStrike" cap="none" baseline="0" noProof="0">
              <a:solidFill>
                <a:srgbClr val="010000"/>
              </a:solidFill>
              <a:latin typeface="Calibri Light"/>
              <a:cs typeface="Calibri Light"/>
            </a:rPr>
            <a:t>)</a:t>
          </a:r>
          <a:endParaRPr lang="en-US"/>
        </a:p>
      </dgm:t>
    </dgm:pt>
    <dgm:pt modelId="{38BC7258-C61C-49CD-99BF-233B423CC432}" type="parTrans" cxnId="{EB3C967C-FED4-461D-BA88-3B59DEA8F7E9}">
      <dgm:prSet/>
      <dgm:spPr/>
      <dgm:t>
        <a:bodyPr/>
        <a:lstStyle/>
        <a:p>
          <a:endParaRPr lang="en-US"/>
        </a:p>
      </dgm:t>
    </dgm:pt>
    <dgm:pt modelId="{54144478-D6FE-4277-825C-760ADF0E8763}" type="sibTrans" cxnId="{EB3C967C-FED4-461D-BA88-3B59DEA8F7E9}">
      <dgm:prSet/>
      <dgm:spPr/>
      <dgm:t>
        <a:bodyPr/>
        <a:lstStyle/>
        <a:p>
          <a:endParaRPr lang="en-US"/>
        </a:p>
      </dgm:t>
    </dgm:pt>
    <dgm:pt modelId="{F531DE89-D35B-4E18-8843-1758EC778535}">
      <dgm:prSet phldrT="[Text]" phldr="0"/>
      <dgm:spPr/>
      <dgm:t>
        <a:bodyPr/>
        <a:lstStyle/>
        <a:p>
          <a:pPr rtl="0"/>
          <a:r>
            <a:rPr lang="en-US">
              <a:latin typeface="Calibri Light" panose="020F0302020204030204"/>
            </a:rPr>
            <a:t>Role of writing for self-reflection</a:t>
          </a:r>
          <a:endParaRPr lang="en-US"/>
        </a:p>
      </dgm:t>
    </dgm:pt>
    <dgm:pt modelId="{DC450DAC-D2AA-497C-9F09-017675F0A926}" type="parTrans" cxnId="{29A4BC32-F850-4A3F-9F5C-A2DFE96CE5D2}">
      <dgm:prSet/>
      <dgm:spPr/>
      <dgm:t>
        <a:bodyPr/>
        <a:lstStyle/>
        <a:p>
          <a:endParaRPr lang="en-US"/>
        </a:p>
      </dgm:t>
    </dgm:pt>
    <dgm:pt modelId="{8E50C29A-8FDE-43E7-B82D-B3439FC7A155}" type="sibTrans" cxnId="{29A4BC32-F850-4A3F-9F5C-A2DFE96CE5D2}">
      <dgm:prSet/>
      <dgm:spPr/>
      <dgm:t>
        <a:bodyPr/>
        <a:lstStyle/>
        <a:p>
          <a:endParaRPr lang="en-US"/>
        </a:p>
      </dgm:t>
    </dgm:pt>
    <dgm:pt modelId="{CAF28145-CE74-4C45-8019-6E3720F4228F}" type="pres">
      <dgm:prSet presAssocID="{F0626616-EED8-4521-8C28-F2493B707D30}" presName="Name0" presStyleCnt="0">
        <dgm:presLayoutVars>
          <dgm:dir/>
          <dgm:resizeHandles val="exact"/>
        </dgm:presLayoutVars>
      </dgm:prSet>
      <dgm:spPr/>
    </dgm:pt>
    <dgm:pt modelId="{C05E8A8C-DEE1-43AF-A7CA-81BFA0B57174}" type="pres">
      <dgm:prSet presAssocID="{EFF88C75-6048-4655-9EBE-B9DA9C9851FA}" presName="Name5" presStyleLbl="vennNode1" presStyleIdx="0" presStyleCnt="2">
        <dgm:presLayoutVars>
          <dgm:bulletEnabled val="1"/>
        </dgm:presLayoutVars>
      </dgm:prSet>
      <dgm:spPr/>
    </dgm:pt>
    <dgm:pt modelId="{E1DC17B6-F487-40F5-9807-FC53E1CB9FB6}" type="pres">
      <dgm:prSet presAssocID="{54144478-D6FE-4277-825C-760ADF0E8763}" presName="space" presStyleCnt="0"/>
      <dgm:spPr/>
    </dgm:pt>
    <dgm:pt modelId="{348A2ABD-BF6E-401E-9BF7-788D9DE1E2E8}" type="pres">
      <dgm:prSet presAssocID="{F531DE89-D35B-4E18-8843-1758EC778535}" presName="Name5" presStyleLbl="vennNode1" presStyleIdx="1" presStyleCnt="2">
        <dgm:presLayoutVars>
          <dgm:bulletEnabled val="1"/>
        </dgm:presLayoutVars>
      </dgm:prSet>
      <dgm:spPr/>
    </dgm:pt>
  </dgm:ptLst>
  <dgm:cxnLst>
    <dgm:cxn modelId="{29A4BC32-F850-4A3F-9F5C-A2DFE96CE5D2}" srcId="{F0626616-EED8-4521-8C28-F2493B707D30}" destId="{F531DE89-D35B-4E18-8843-1758EC778535}" srcOrd="1" destOrd="0" parTransId="{DC450DAC-D2AA-497C-9F09-017675F0A926}" sibTransId="{8E50C29A-8FDE-43E7-B82D-B3439FC7A155}"/>
    <dgm:cxn modelId="{4DC6D03F-23A5-42A0-9A24-6BA5B0C6EAFD}" type="presOf" srcId="{F0626616-EED8-4521-8C28-F2493B707D30}" destId="{CAF28145-CE74-4C45-8019-6E3720F4228F}" srcOrd="0" destOrd="0" presId="urn:microsoft.com/office/officeart/2005/8/layout/venn3"/>
    <dgm:cxn modelId="{EB3C967C-FED4-461D-BA88-3B59DEA8F7E9}" srcId="{F0626616-EED8-4521-8C28-F2493B707D30}" destId="{EFF88C75-6048-4655-9EBE-B9DA9C9851FA}" srcOrd="0" destOrd="0" parTransId="{38BC7258-C61C-49CD-99BF-233B423CC432}" sibTransId="{54144478-D6FE-4277-825C-760ADF0E8763}"/>
    <dgm:cxn modelId="{FFAD17EB-BA97-4FE6-B4C4-214E39087195}" type="presOf" srcId="{F531DE89-D35B-4E18-8843-1758EC778535}" destId="{348A2ABD-BF6E-401E-9BF7-788D9DE1E2E8}" srcOrd="0" destOrd="0" presId="urn:microsoft.com/office/officeart/2005/8/layout/venn3"/>
    <dgm:cxn modelId="{42488EF0-8B1A-4663-B5FA-D3D1D765D377}" type="presOf" srcId="{EFF88C75-6048-4655-9EBE-B9DA9C9851FA}" destId="{C05E8A8C-DEE1-43AF-A7CA-81BFA0B57174}" srcOrd="0" destOrd="0" presId="urn:microsoft.com/office/officeart/2005/8/layout/venn3"/>
    <dgm:cxn modelId="{37E3C950-1C2A-47BE-9AE8-B9D4FFC04EB5}" type="presParOf" srcId="{CAF28145-CE74-4C45-8019-6E3720F4228F}" destId="{C05E8A8C-DEE1-43AF-A7CA-81BFA0B57174}" srcOrd="0" destOrd="0" presId="urn:microsoft.com/office/officeart/2005/8/layout/venn3"/>
    <dgm:cxn modelId="{7E5F4BF9-E3C3-46BE-8834-CFE0779B1B02}" type="presParOf" srcId="{CAF28145-CE74-4C45-8019-6E3720F4228F}" destId="{E1DC17B6-F487-40F5-9807-FC53E1CB9FB6}" srcOrd="1" destOrd="0" presId="urn:microsoft.com/office/officeart/2005/8/layout/venn3"/>
    <dgm:cxn modelId="{4928A7F0-5494-4E18-B2F4-14033CBD1B05}" type="presParOf" srcId="{CAF28145-CE74-4C45-8019-6E3720F4228F}" destId="{348A2ABD-BF6E-401E-9BF7-788D9DE1E2E8}" srcOrd="2"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A9D5BB-2EDE-4900-A7DF-401ECCC4B6E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95212E0-F89B-46E4-93C0-9E2E27142B60}">
      <dgm:prSet/>
      <dgm:spPr/>
      <dgm:t>
        <a:bodyPr/>
        <a:lstStyle/>
        <a:p>
          <a:r>
            <a:rPr lang="en-US"/>
            <a:t>1. LD memoirs</a:t>
          </a:r>
        </a:p>
      </dgm:t>
    </dgm:pt>
    <dgm:pt modelId="{8D422655-E025-4981-8A27-D6C47092264B}" type="parTrans" cxnId="{C5BF0D09-3E62-4BC2-BB98-E0A56780F86E}">
      <dgm:prSet/>
      <dgm:spPr/>
      <dgm:t>
        <a:bodyPr/>
        <a:lstStyle/>
        <a:p>
          <a:endParaRPr lang="en-US"/>
        </a:p>
      </dgm:t>
    </dgm:pt>
    <dgm:pt modelId="{99C536B0-44D9-4B65-B6D1-25E2B45BB126}" type="sibTrans" cxnId="{C5BF0D09-3E62-4BC2-BB98-E0A56780F86E}">
      <dgm:prSet/>
      <dgm:spPr/>
      <dgm:t>
        <a:bodyPr/>
        <a:lstStyle/>
        <a:p>
          <a:endParaRPr lang="en-US"/>
        </a:p>
      </dgm:t>
    </dgm:pt>
    <dgm:pt modelId="{8C3574D6-753D-4401-BEFD-FAB13113CE47}">
      <dgm:prSet/>
      <dgm:spPr/>
      <dgm:t>
        <a:bodyPr/>
        <a:lstStyle/>
        <a:p>
          <a:r>
            <a:rPr lang="en-US"/>
            <a:t>2. Academic articles on LD identity development</a:t>
          </a:r>
        </a:p>
      </dgm:t>
    </dgm:pt>
    <dgm:pt modelId="{29251D53-C425-4268-B6B5-C157C47F40A4}" type="parTrans" cxnId="{2443957D-9DEA-4134-8C2F-02F0A6C095C2}">
      <dgm:prSet/>
      <dgm:spPr/>
      <dgm:t>
        <a:bodyPr/>
        <a:lstStyle/>
        <a:p>
          <a:endParaRPr lang="en-US"/>
        </a:p>
      </dgm:t>
    </dgm:pt>
    <dgm:pt modelId="{2C5196A7-F9D1-4216-91BE-FB650A7ED894}" type="sibTrans" cxnId="{2443957D-9DEA-4134-8C2F-02F0A6C095C2}">
      <dgm:prSet/>
      <dgm:spPr/>
      <dgm:t>
        <a:bodyPr/>
        <a:lstStyle/>
        <a:p>
          <a:endParaRPr lang="en-US"/>
        </a:p>
      </dgm:t>
    </dgm:pt>
    <dgm:pt modelId="{976808D2-BF3B-43A3-8863-21FC6ADF6D8E}">
      <dgm:prSet/>
      <dgm:spPr/>
      <dgm:t>
        <a:bodyPr/>
        <a:lstStyle/>
        <a:p>
          <a:r>
            <a:rPr lang="en-US"/>
            <a:t>3. Books and articles on memoir writing</a:t>
          </a:r>
        </a:p>
      </dgm:t>
    </dgm:pt>
    <dgm:pt modelId="{34901588-8502-46D2-8821-14A9E6F227F4}" type="parTrans" cxnId="{793FB2BB-2908-40A5-A774-257F22112BE5}">
      <dgm:prSet/>
      <dgm:spPr/>
      <dgm:t>
        <a:bodyPr/>
        <a:lstStyle/>
        <a:p>
          <a:endParaRPr lang="en-US"/>
        </a:p>
      </dgm:t>
    </dgm:pt>
    <dgm:pt modelId="{B9BB625E-170C-4F80-9EBB-EE4FEFF57990}" type="sibTrans" cxnId="{793FB2BB-2908-40A5-A774-257F22112BE5}">
      <dgm:prSet/>
      <dgm:spPr/>
      <dgm:t>
        <a:bodyPr/>
        <a:lstStyle/>
        <a:p>
          <a:endParaRPr lang="en-US"/>
        </a:p>
      </dgm:t>
    </dgm:pt>
    <dgm:pt modelId="{E8072A31-E8E2-4745-8947-E38C72F2FB76}" type="pres">
      <dgm:prSet presAssocID="{EDA9D5BB-2EDE-4900-A7DF-401ECCC4B6EE}" presName="root" presStyleCnt="0">
        <dgm:presLayoutVars>
          <dgm:dir/>
          <dgm:resizeHandles val="exact"/>
        </dgm:presLayoutVars>
      </dgm:prSet>
      <dgm:spPr/>
    </dgm:pt>
    <dgm:pt modelId="{D65AEA2E-2F70-44CB-B3AD-B36D29F55610}" type="pres">
      <dgm:prSet presAssocID="{495212E0-F89B-46E4-93C0-9E2E27142B60}" presName="compNode" presStyleCnt="0"/>
      <dgm:spPr/>
    </dgm:pt>
    <dgm:pt modelId="{0A920A18-EA73-4B92-AEDE-9CD4524BBCF7}" type="pres">
      <dgm:prSet presAssocID="{495212E0-F89B-46E4-93C0-9E2E27142B60}" presName="bgRect" presStyleLbl="bgShp" presStyleIdx="0" presStyleCnt="3"/>
      <dgm:spPr/>
    </dgm:pt>
    <dgm:pt modelId="{0C749D3F-F277-470B-8E29-3891FC6CB7B5}" type="pres">
      <dgm:prSet presAssocID="{495212E0-F89B-46E4-93C0-9E2E27142B6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6E7EFC77-14C8-4F65-A60F-F891BFB8A322}" type="pres">
      <dgm:prSet presAssocID="{495212E0-F89B-46E4-93C0-9E2E27142B60}" presName="spaceRect" presStyleCnt="0"/>
      <dgm:spPr/>
    </dgm:pt>
    <dgm:pt modelId="{72DBD486-5F34-4496-B3C3-B1257546C873}" type="pres">
      <dgm:prSet presAssocID="{495212E0-F89B-46E4-93C0-9E2E27142B60}" presName="parTx" presStyleLbl="revTx" presStyleIdx="0" presStyleCnt="3">
        <dgm:presLayoutVars>
          <dgm:chMax val="0"/>
          <dgm:chPref val="0"/>
        </dgm:presLayoutVars>
      </dgm:prSet>
      <dgm:spPr/>
    </dgm:pt>
    <dgm:pt modelId="{2157B8D1-4E16-463D-81CF-99D242BC1353}" type="pres">
      <dgm:prSet presAssocID="{99C536B0-44D9-4B65-B6D1-25E2B45BB126}" presName="sibTrans" presStyleCnt="0"/>
      <dgm:spPr/>
    </dgm:pt>
    <dgm:pt modelId="{A82B4775-383C-487A-AD0C-28476313683C}" type="pres">
      <dgm:prSet presAssocID="{8C3574D6-753D-4401-BEFD-FAB13113CE47}" presName="compNode" presStyleCnt="0"/>
      <dgm:spPr/>
    </dgm:pt>
    <dgm:pt modelId="{E1CC28C4-0AF4-4AE0-8C79-443886173B89}" type="pres">
      <dgm:prSet presAssocID="{8C3574D6-753D-4401-BEFD-FAB13113CE47}" presName="bgRect" presStyleLbl="bgShp" presStyleIdx="1" presStyleCnt="3"/>
      <dgm:spPr/>
    </dgm:pt>
    <dgm:pt modelId="{33B39394-5392-4589-A5AE-BFFC85885D80}" type="pres">
      <dgm:prSet presAssocID="{8C3574D6-753D-4401-BEFD-FAB13113CE4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a:ext>
      </dgm:extLst>
    </dgm:pt>
    <dgm:pt modelId="{DA69FFD5-338C-448F-B07A-8CCCE55B4F9F}" type="pres">
      <dgm:prSet presAssocID="{8C3574D6-753D-4401-BEFD-FAB13113CE47}" presName="spaceRect" presStyleCnt="0"/>
      <dgm:spPr/>
    </dgm:pt>
    <dgm:pt modelId="{EC50F047-0467-408A-A6DF-56BBD5412D89}" type="pres">
      <dgm:prSet presAssocID="{8C3574D6-753D-4401-BEFD-FAB13113CE47}" presName="parTx" presStyleLbl="revTx" presStyleIdx="1" presStyleCnt="3">
        <dgm:presLayoutVars>
          <dgm:chMax val="0"/>
          <dgm:chPref val="0"/>
        </dgm:presLayoutVars>
      </dgm:prSet>
      <dgm:spPr/>
    </dgm:pt>
    <dgm:pt modelId="{46A8E9E3-D76D-407D-A59F-70F6AF815E49}" type="pres">
      <dgm:prSet presAssocID="{2C5196A7-F9D1-4216-91BE-FB650A7ED894}" presName="sibTrans" presStyleCnt="0"/>
      <dgm:spPr/>
    </dgm:pt>
    <dgm:pt modelId="{E572F927-FBEA-433C-8894-8235917CBC2C}" type="pres">
      <dgm:prSet presAssocID="{976808D2-BF3B-43A3-8863-21FC6ADF6D8E}" presName="compNode" presStyleCnt="0"/>
      <dgm:spPr/>
    </dgm:pt>
    <dgm:pt modelId="{09CF0597-35E1-4552-94D3-9ADDF0D9CCB6}" type="pres">
      <dgm:prSet presAssocID="{976808D2-BF3B-43A3-8863-21FC6ADF6D8E}" presName="bgRect" presStyleLbl="bgShp" presStyleIdx="2" presStyleCnt="3"/>
      <dgm:spPr/>
    </dgm:pt>
    <dgm:pt modelId="{51366716-9D55-4BBE-8ECF-72118C566F70}" type="pres">
      <dgm:prSet presAssocID="{976808D2-BF3B-43A3-8863-21FC6ADF6D8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31A850AB-9163-4781-BB17-261DF69FD773}" type="pres">
      <dgm:prSet presAssocID="{976808D2-BF3B-43A3-8863-21FC6ADF6D8E}" presName="spaceRect" presStyleCnt="0"/>
      <dgm:spPr/>
    </dgm:pt>
    <dgm:pt modelId="{5D5931DF-F914-4C40-983C-19F231F39ABF}" type="pres">
      <dgm:prSet presAssocID="{976808D2-BF3B-43A3-8863-21FC6ADF6D8E}" presName="parTx" presStyleLbl="revTx" presStyleIdx="2" presStyleCnt="3">
        <dgm:presLayoutVars>
          <dgm:chMax val="0"/>
          <dgm:chPref val="0"/>
        </dgm:presLayoutVars>
      </dgm:prSet>
      <dgm:spPr/>
    </dgm:pt>
  </dgm:ptLst>
  <dgm:cxnLst>
    <dgm:cxn modelId="{6C44E406-8446-4ECA-B3CF-B8427252BA65}" type="presOf" srcId="{495212E0-F89B-46E4-93C0-9E2E27142B60}" destId="{72DBD486-5F34-4496-B3C3-B1257546C873}" srcOrd="0" destOrd="0" presId="urn:microsoft.com/office/officeart/2018/2/layout/IconVerticalSolidList"/>
    <dgm:cxn modelId="{C5BF0D09-3E62-4BC2-BB98-E0A56780F86E}" srcId="{EDA9D5BB-2EDE-4900-A7DF-401ECCC4B6EE}" destId="{495212E0-F89B-46E4-93C0-9E2E27142B60}" srcOrd="0" destOrd="0" parTransId="{8D422655-E025-4981-8A27-D6C47092264B}" sibTransId="{99C536B0-44D9-4B65-B6D1-25E2B45BB126}"/>
    <dgm:cxn modelId="{56578321-656B-4BA4-BECF-1D7285587851}" type="presOf" srcId="{EDA9D5BB-2EDE-4900-A7DF-401ECCC4B6EE}" destId="{E8072A31-E8E2-4745-8947-E38C72F2FB76}" srcOrd="0" destOrd="0" presId="urn:microsoft.com/office/officeart/2018/2/layout/IconVerticalSolidList"/>
    <dgm:cxn modelId="{7CBCFE2C-36BE-4F91-889F-0DCE0396FEAB}" type="presOf" srcId="{976808D2-BF3B-43A3-8863-21FC6ADF6D8E}" destId="{5D5931DF-F914-4C40-983C-19F231F39ABF}" srcOrd="0" destOrd="0" presId="urn:microsoft.com/office/officeart/2018/2/layout/IconVerticalSolidList"/>
    <dgm:cxn modelId="{2443957D-9DEA-4134-8C2F-02F0A6C095C2}" srcId="{EDA9D5BB-2EDE-4900-A7DF-401ECCC4B6EE}" destId="{8C3574D6-753D-4401-BEFD-FAB13113CE47}" srcOrd="1" destOrd="0" parTransId="{29251D53-C425-4268-B6B5-C157C47F40A4}" sibTransId="{2C5196A7-F9D1-4216-91BE-FB650A7ED894}"/>
    <dgm:cxn modelId="{EF188C93-D489-40A6-B9AE-D20D99C06ECF}" type="presOf" srcId="{8C3574D6-753D-4401-BEFD-FAB13113CE47}" destId="{EC50F047-0467-408A-A6DF-56BBD5412D89}" srcOrd="0" destOrd="0" presId="urn:microsoft.com/office/officeart/2018/2/layout/IconVerticalSolidList"/>
    <dgm:cxn modelId="{793FB2BB-2908-40A5-A774-257F22112BE5}" srcId="{EDA9D5BB-2EDE-4900-A7DF-401ECCC4B6EE}" destId="{976808D2-BF3B-43A3-8863-21FC6ADF6D8E}" srcOrd="2" destOrd="0" parTransId="{34901588-8502-46D2-8821-14A9E6F227F4}" sibTransId="{B9BB625E-170C-4F80-9EBB-EE4FEFF57990}"/>
    <dgm:cxn modelId="{17EFE823-A24F-4419-A67E-532DC3BC891A}" type="presParOf" srcId="{E8072A31-E8E2-4745-8947-E38C72F2FB76}" destId="{D65AEA2E-2F70-44CB-B3AD-B36D29F55610}" srcOrd="0" destOrd="0" presId="urn:microsoft.com/office/officeart/2018/2/layout/IconVerticalSolidList"/>
    <dgm:cxn modelId="{C10E4EF9-79CD-4046-9245-019CB417C95D}" type="presParOf" srcId="{D65AEA2E-2F70-44CB-B3AD-B36D29F55610}" destId="{0A920A18-EA73-4B92-AEDE-9CD4524BBCF7}" srcOrd="0" destOrd="0" presId="urn:microsoft.com/office/officeart/2018/2/layout/IconVerticalSolidList"/>
    <dgm:cxn modelId="{7F5D7EE1-DD3C-42A5-9C0E-B2A99091EDD2}" type="presParOf" srcId="{D65AEA2E-2F70-44CB-B3AD-B36D29F55610}" destId="{0C749D3F-F277-470B-8E29-3891FC6CB7B5}" srcOrd="1" destOrd="0" presId="urn:microsoft.com/office/officeart/2018/2/layout/IconVerticalSolidList"/>
    <dgm:cxn modelId="{D76BAA4A-C730-483D-BD61-05FBA8420F7C}" type="presParOf" srcId="{D65AEA2E-2F70-44CB-B3AD-B36D29F55610}" destId="{6E7EFC77-14C8-4F65-A60F-F891BFB8A322}" srcOrd="2" destOrd="0" presId="urn:microsoft.com/office/officeart/2018/2/layout/IconVerticalSolidList"/>
    <dgm:cxn modelId="{9429B5C4-1147-4113-AB56-388067B8DF69}" type="presParOf" srcId="{D65AEA2E-2F70-44CB-B3AD-B36D29F55610}" destId="{72DBD486-5F34-4496-B3C3-B1257546C873}" srcOrd="3" destOrd="0" presId="urn:microsoft.com/office/officeart/2018/2/layout/IconVerticalSolidList"/>
    <dgm:cxn modelId="{11A7E59E-63F5-4046-89B0-CE7AA6ED797D}" type="presParOf" srcId="{E8072A31-E8E2-4745-8947-E38C72F2FB76}" destId="{2157B8D1-4E16-463D-81CF-99D242BC1353}" srcOrd="1" destOrd="0" presId="urn:microsoft.com/office/officeart/2018/2/layout/IconVerticalSolidList"/>
    <dgm:cxn modelId="{B033BD16-AB9E-4887-A427-DE254FE61263}" type="presParOf" srcId="{E8072A31-E8E2-4745-8947-E38C72F2FB76}" destId="{A82B4775-383C-487A-AD0C-28476313683C}" srcOrd="2" destOrd="0" presId="urn:microsoft.com/office/officeart/2018/2/layout/IconVerticalSolidList"/>
    <dgm:cxn modelId="{5A1EE425-01FA-47A1-903E-7509D71C0E55}" type="presParOf" srcId="{A82B4775-383C-487A-AD0C-28476313683C}" destId="{E1CC28C4-0AF4-4AE0-8C79-443886173B89}" srcOrd="0" destOrd="0" presId="urn:microsoft.com/office/officeart/2018/2/layout/IconVerticalSolidList"/>
    <dgm:cxn modelId="{F1D17EE6-DC5B-44EA-B063-DDBE859D85B6}" type="presParOf" srcId="{A82B4775-383C-487A-AD0C-28476313683C}" destId="{33B39394-5392-4589-A5AE-BFFC85885D80}" srcOrd="1" destOrd="0" presId="urn:microsoft.com/office/officeart/2018/2/layout/IconVerticalSolidList"/>
    <dgm:cxn modelId="{641EB6A6-2FDA-44A3-BBD3-D052C7745D07}" type="presParOf" srcId="{A82B4775-383C-487A-AD0C-28476313683C}" destId="{DA69FFD5-338C-448F-B07A-8CCCE55B4F9F}" srcOrd="2" destOrd="0" presId="urn:microsoft.com/office/officeart/2018/2/layout/IconVerticalSolidList"/>
    <dgm:cxn modelId="{7671A4E3-B048-4AEF-8D55-23CD7FA73A1F}" type="presParOf" srcId="{A82B4775-383C-487A-AD0C-28476313683C}" destId="{EC50F047-0467-408A-A6DF-56BBD5412D89}" srcOrd="3" destOrd="0" presId="urn:microsoft.com/office/officeart/2018/2/layout/IconVerticalSolidList"/>
    <dgm:cxn modelId="{566628D3-60EF-4E7D-810A-15E0AFC1B95A}" type="presParOf" srcId="{E8072A31-E8E2-4745-8947-E38C72F2FB76}" destId="{46A8E9E3-D76D-407D-A59F-70F6AF815E49}" srcOrd="3" destOrd="0" presId="urn:microsoft.com/office/officeart/2018/2/layout/IconVerticalSolidList"/>
    <dgm:cxn modelId="{DC1D1AF8-67E3-4C53-921C-FA6630E52E21}" type="presParOf" srcId="{E8072A31-E8E2-4745-8947-E38C72F2FB76}" destId="{E572F927-FBEA-433C-8894-8235917CBC2C}" srcOrd="4" destOrd="0" presId="urn:microsoft.com/office/officeart/2018/2/layout/IconVerticalSolidList"/>
    <dgm:cxn modelId="{A2F26BE4-2308-42AF-9C5E-DD3DC4FF24D6}" type="presParOf" srcId="{E572F927-FBEA-433C-8894-8235917CBC2C}" destId="{09CF0597-35E1-4552-94D3-9ADDF0D9CCB6}" srcOrd="0" destOrd="0" presId="urn:microsoft.com/office/officeart/2018/2/layout/IconVerticalSolidList"/>
    <dgm:cxn modelId="{77E38C40-6C5E-4FAF-AFA3-F3D480B69668}" type="presParOf" srcId="{E572F927-FBEA-433C-8894-8235917CBC2C}" destId="{51366716-9D55-4BBE-8ECF-72118C566F70}" srcOrd="1" destOrd="0" presId="urn:microsoft.com/office/officeart/2018/2/layout/IconVerticalSolidList"/>
    <dgm:cxn modelId="{E4F307E2-1F57-495F-AFD4-75A15DCAACF4}" type="presParOf" srcId="{E572F927-FBEA-433C-8894-8235917CBC2C}" destId="{31A850AB-9163-4781-BB17-261DF69FD773}" srcOrd="2" destOrd="0" presId="urn:microsoft.com/office/officeart/2018/2/layout/IconVerticalSolidList"/>
    <dgm:cxn modelId="{858007A2-817E-44F2-B1BC-A041B4000704}" type="presParOf" srcId="{E572F927-FBEA-433C-8894-8235917CBC2C}" destId="{5D5931DF-F914-4C40-983C-19F231F39ABF}" srcOrd="3" destOrd="0" presId="urn:microsoft.com/office/officeart/2018/2/layout/IconVerticalSoli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A9E897D-49D8-4022-86FD-3E19606D334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E6F43C7-060D-438A-A088-75E8D4208CF6}">
      <dgm:prSet/>
      <dgm:spPr/>
      <dgm:t>
        <a:bodyPr/>
        <a:lstStyle/>
        <a:p>
          <a:r>
            <a:rPr lang="en-US" i="1" u="sng"/>
            <a:t>Look Me in the Eye</a:t>
          </a:r>
          <a:r>
            <a:rPr lang="en-US" i="1"/>
            <a:t> </a:t>
          </a:r>
          <a:r>
            <a:rPr lang="en-US"/>
            <a:t>by John Elder Robinson</a:t>
          </a:r>
        </a:p>
      </dgm:t>
    </dgm:pt>
    <dgm:pt modelId="{9AC798FF-F039-4578-89AA-5DF0B1B0AD22}" type="parTrans" cxnId="{6FD4B977-9152-4795-94F3-4F83990415F0}">
      <dgm:prSet/>
      <dgm:spPr/>
      <dgm:t>
        <a:bodyPr/>
        <a:lstStyle/>
        <a:p>
          <a:endParaRPr lang="en-US"/>
        </a:p>
      </dgm:t>
    </dgm:pt>
    <dgm:pt modelId="{AD96FBE7-3928-49E5-BCD3-C4FE3B48129D}" type="sibTrans" cxnId="{6FD4B977-9152-4795-94F3-4F83990415F0}">
      <dgm:prSet/>
      <dgm:spPr/>
      <dgm:t>
        <a:bodyPr/>
        <a:lstStyle/>
        <a:p>
          <a:endParaRPr lang="en-US"/>
        </a:p>
      </dgm:t>
    </dgm:pt>
    <dgm:pt modelId="{EBA893E9-F943-47DC-B612-CA0F727BC0AB}">
      <dgm:prSet/>
      <dgm:spPr/>
      <dgm:t>
        <a:bodyPr/>
        <a:lstStyle/>
        <a:p>
          <a:r>
            <a:rPr lang="en-US" i="1" u="sng"/>
            <a:t>My Thirteenth Winter</a:t>
          </a:r>
          <a:r>
            <a:rPr lang="en-US" i="1"/>
            <a:t> </a:t>
          </a:r>
          <a:r>
            <a:rPr lang="en-US"/>
            <a:t>by Samantha Abeel</a:t>
          </a:r>
        </a:p>
      </dgm:t>
    </dgm:pt>
    <dgm:pt modelId="{287007E1-4AC8-4C0F-9A9D-2368E27E33C9}" type="parTrans" cxnId="{769B7575-E725-40C5-8BD9-F8EE9E6F7643}">
      <dgm:prSet/>
      <dgm:spPr/>
      <dgm:t>
        <a:bodyPr/>
        <a:lstStyle/>
        <a:p>
          <a:endParaRPr lang="en-US"/>
        </a:p>
      </dgm:t>
    </dgm:pt>
    <dgm:pt modelId="{8C438536-CB0C-4F80-B61F-0FA3AC6D09EA}" type="sibTrans" cxnId="{769B7575-E725-40C5-8BD9-F8EE9E6F7643}">
      <dgm:prSet/>
      <dgm:spPr/>
      <dgm:t>
        <a:bodyPr/>
        <a:lstStyle/>
        <a:p>
          <a:endParaRPr lang="en-US"/>
        </a:p>
      </dgm:t>
    </dgm:pt>
    <dgm:pt modelId="{52A5B14E-43F2-4310-B444-CE5BD09956DB}">
      <dgm:prSet/>
      <dgm:spPr/>
      <dgm:t>
        <a:bodyPr/>
        <a:lstStyle/>
        <a:p>
          <a:r>
            <a:rPr lang="en-US" i="1" u="sng"/>
            <a:t>A Different Life</a:t>
          </a:r>
          <a:r>
            <a:rPr lang="en-US" i="1"/>
            <a:t> </a:t>
          </a:r>
          <a:r>
            <a:rPr lang="en-US"/>
            <a:t>by Quin Bradlee  </a:t>
          </a:r>
        </a:p>
      </dgm:t>
    </dgm:pt>
    <dgm:pt modelId="{A8A2105B-F7D5-4803-94B5-4063FF875304}" type="parTrans" cxnId="{85C4AF55-F04C-46F3-B56A-BED56F42B581}">
      <dgm:prSet/>
      <dgm:spPr/>
      <dgm:t>
        <a:bodyPr/>
        <a:lstStyle/>
        <a:p>
          <a:endParaRPr lang="en-US"/>
        </a:p>
      </dgm:t>
    </dgm:pt>
    <dgm:pt modelId="{5BF33CC0-B6B2-49EB-A9CE-193F871EAB81}" type="sibTrans" cxnId="{85C4AF55-F04C-46F3-B56A-BED56F42B581}">
      <dgm:prSet/>
      <dgm:spPr/>
      <dgm:t>
        <a:bodyPr/>
        <a:lstStyle/>
        <a:p>
          <a:endParaRPr lang="en-US"/>
        </a:p>
      </dgm:t>
    </dgm:pt>
    <dgm:pt modelId="{6107B432-B0D2-4598-B895-D04CC691878B}" type="pres">
      <dgm:prSet presAssocID="{FA9E897D-49D8-4022-86FD-3E19606D334F}" presName="linear" presStyleCnt="0">
        <dgm:presLayoutVars>
          <dgm:animLvl val="lvl"/>
          <dgm:resizeHandles val="exact"/>
        </dgm:presLayoutVars>
      </dgm:prSet>
      <dgm:spPr/>
    </dgm:pt>
    <dgm:pt modelId="{91DA8D95-1D16-4C3C-9954-2ADFF9D2B627}" type="pres">
      <dgm:prSet presAssocID="{4E6F43C7-060D-438A-A088-75E8D4208CF6}" presName="parentText" presStyleLbl="node1" presStyleIdx="0" presStyleCnt="3">
        <dgm:presLayoutVars>
          <dgm:chMax val="0"/>
          <dgm:bulletEnabled val="1"/>
        </dgm:presLayoutVars>
      </dgm:prSet>
      <dgm:spPr/>
    </dgm:pt>
    <dgm:pt modelId="{7E138995-72CD-4C7C-AEF6-2A4CDDB90F03}" type="pres">
      <dgm:prSet presAssocID="{AD96FBE7-3928-49E5-BCD3-C4FE3B48129D}" presName="spacer" presStyleCnt="0"/>
      <dgm:spPr/>
    </dgm:pt>
    <dgm:pt modelId="{48C6E308-6383-4350-9BF9-D49C81E975C5}" type="pres">
      <dgm:prSet presAssocID="{EBA893E9-F943-47DC-B612-CA0F727BC0AB}" presName="parentText" presStyleLbl="node1" presStyleIdx="1" presStyleCnt="3">
        <dgm:presLayoutVars>
          <dgm:chMax val="0"/>
          <dgm:bulletEnabled val="1"/>
        </dgm:presLayoutVars>
      </dgm:prSet>
      <dgm:spPr/>
    </dgm:pt>
    <dgm:pt modelId="{6DA5A0DB-8A2D-4B06-90F0-85DB9FE1B2D4}" type="pres">
      <dgm:prSet presAssocID="{8C438536-CB0C-4F80-B61F-0FA3AC6D09EA}" presName="spacer" presStyleCnt="0"/>
      <dgm:spPr/>
    </dgm:pt>
    <dgm:pt modelId="{E553E3B4-829F-47FF-B6FC-56E4DE07BF0E}" type="pres">
      <dgm:prSet presAssocID="{52A5B14E-43F2-4310-B444-CE5BD09956DB}" presName="parentText" presStyleLbl="node1" presStyleIdx="2" presStyleCnt="3">
        <dgm:presLayoutVars>
          <dgm:chMax val="0"/>
          <dgm:bulletEnabled val="1"/>
        </dgm:presLayoutVars>
      </dgm:prSet>
      <dgm:spPr/>
    </dgm:pt>
  </dgm:ptLst>
  <dgm:cxnLst>
    <dgm:cxn modelId="{485BF260-8EFB-42E9-A7F8-B30CBF871448}" type="presOf" srcId="{4E6F43C7-060D-438A-A088-75E8D4208CF6}" destId="{91DA8D95-1D16-4C3C-9954-2ADFF9D2B627}" srcOrd="0" destOrd="0" presId="urn:microsoft.com/office/officeart/2005/8/layout/vList2"/>
    <dgm:cxn modelId="{CD58FD42-7BA6-4727-BF3D-1277B9D27003}" type="presOf" srcId="{52A5B14E-43F2-4310-B444-CE5BD09956DB}" destId="{E553E3B4-829F-47FF-B6FC-56E4DE07BF0E}" srcOrd="0" destOrd="0" presId="urn:microsoft.com/office/officeart/2005/8/layout/vList2"/>
    <dgm:cxn modelId="{769B7575-E725-40C5-8BD9-F8EE9E6F7643}" srcId="{FA9E897D-49D8-4022-86FD-3E19606D334F}" destId="{EBA893E9-F943-47DC-B612-CA0F727BC0AB}" srcOrd="1" destOrd="0" parTransId="{287007E1-4AC8-4C0F-9A9D-2368E27E33C9}" sibTransId="{8C438536-CB0C-4F80-B61F-0FA3AC6D09EA}"/>
    <dgm:cxn modelId="{85C4AF55-F04C-46F3-B56A-BED56F42B581}" srcId="{FA9E897D-49D8-4022-86FD-3E19606D334F}" destId="{52A5B14E-43F2-4310-B444-CE5BD09956DB}" srcOrd="2" destOrd="0" parTransId="{A8A2105B-F7D5-4803-94B5-4063FF875304}" sibTransId="{5BF33CC0-B6B2-49EB-A9CE-193F871EAB81}"/>
    <dgm:cxn modelId="{6FD4B977-9152-4795-94F3-4F83990415F0}" srcId="{FA9E897D-49D8-4022-86FD-3E19606D334F}" destId="{4E6F43C7-060D-438A-A088-75E8D4208CF6}" srcOrd="0" destOrd="0" parTransId="{9AC798FF-F039-4578-89AA-5DF0B1B0AD22}" sibTransId="{AD96FBE7-3928-49E5-BCD3-C4FE3B48129D}"/>
    <dgm:cxn modelId="{A6BC157A-F358-4454-87FF-4D99A5D68C9E}" type="presOf" srcId="{FA9E897D-49D8-4022-86FD-3E19606D334F}" destId="{6107B432-B0D2-4598-B895-D04CC691878B}" srcOrd="0" destOrd="0" presId="urn:microsoft.com/office/officeart/2005/8/layout/vList2"/>
    <dgm:cxn modelId="{CF380BC8-66DF-4C8C-82BF-F0D5E911C106}" type="presOf" srcId="{EBA893E9-F943-47DC-B612-CA0F727BC0AB}" destId="{48C6E308-6383-4350-9BF9-D49C81E975C5}" srcOrd="0" destOrd="0" presId="urn:microsoft.com/office/officeart/2005/8/layout/vList2"/>
    <dgm:cxn modelId="{5734B5E4-9082-4AB9-BC70-BD91D56B1236}" type="presParOf" srcId="{6107B432-B0D2-4598-B895-D04CC691878B}" destId="{91DA8D95-1D16-4C3C-9954-2ADFF9D2B627}" srcOrd="0" destOrd="0" presId="urn:microsoft.com/office/officeart/2005/8/layout/vList2"/>
    <dgm:cxn modelId="{1BB7B233-4E00-4ED4-9DA5-A4D51EFBD52A}" type="presParOf" srcId="{6107B432-B0D2-4598-B895-D04CC691878B}" destId="{7E138995-72CD-4C7C-AEF6-2A4CDDB90F03}" srcOrd="1" destOrd="0" presId="urn:microsoft.com/office/officeart/2005/8/layout/vList2"/>
    <dgm:cxn modelId="{BA06F51D-25E8-4DCB-B8CC-4023E26DD97F}" type="presParOf" srcId="{6107B432-B0D2-4598-B895-D04CC691878B}" destId="{48C6E308-6383-4350-9BF9-D49C81E975C5}" srcOrd="2" destOrd="0" presId="urn:microsoft.com/office/officeart/2005/8/layout/vList2"/>
    <dgm:cxn modelId="{2DA1F53F-0101-4988-9B42-4E7A13399654}" type="presParOf" srcId="{6107B432-B0D2-4598-B895-D04CC691878B}" destId="{6DA5A0DB-8A2D-4B06-90F0-85DB9FE1B2D4}" srcOrd="3" destOrd="0" presId="urn:microsoft.com/office/officeart/2005/8/layout/vList2"/>
    <dgm:cxn modelId="{34B88D30-2280-4D77-9E53-625F281926D8}" type="presParOf" srcId="{6107B432-B0D2-4598-B895-D04CC691878B}" destId="{E553E3B4-829F-47FF-B6FC-56E4DE07BF0E}" srcOrd="4"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D72072-D218-4CB4-8803-34236C0FFB0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8F6D576F-ECE5-4FF5-9333-790F3E183402}">
      <dgm:prSet/>
      <dgm:spPr/>
      <dgm:t>
        <a:bodyPr/>
        <a:lstStyle/>
        <a:p>
          <a:r>
            <a:rPr lang="en-US" dirty="0"/>
            <a:t>Articles on how LDs shape self-concept and future goals</a:t>
          </a:r>
        </a:p>
      </dgm:t>
    </dgm:pt>
    <dgm:pt modelId="{9A660342-A923-40EE-9017-DB46D1E20A60}" type="parTrans" cxnId="{25F93EBC-EB1D-40CD-85B6-7FD4601DE63E}">
      <dgm:prSet/>
      <dgm:spPr/>
      <dgm:t>
        <a:bodyPr/>
        <a:lstStyle/>
        <a:p>
          <a:endParaRPr lang="en-US"/>
        </a:p>
      </dgm:t>
    </dgm:pt>
    <dgm:pt modelId="{D6C13C87-D8C0-4390-BD6B-88082C34A09A}" type="sibTrans" cxnId="{25F93EBC-EB1D-40CD-85B6-7FD4601DE63E}">
      <dgm:prSet/>
      <dgm:spPr/>
      <dgm:t>
        <a:bodyPr/>
        <a:lstStyle/>
        <a:p>
          <a:endParaRPr lang="en-US"/>
        </a:p>
      </dgm:t>
    </dgm:pt>
    <dgm:pt modelId="{BF7505C8-F2FB-465C-8CCD-ADA96D8AE47B}">
      <dgm:prSet/>
      <dgm:spPr/>
      <dgm:t>
        <a:bodyPr/>
        <a:lstStyle/>
        <a:p>
          <a:r>
            <a:rPr lang="en-US"/>
            <a:t>Articles on the therapeutic value of writing one's memoir</a:t>
          </a:r>
        </a:p>
      </dgm:t>
    </dgm:pt>
    <dgm:pt modelId="{5538346C-2EEB-4D69-BB40-DAEC1D7D0C96}" type="parTrans" cxnId="{F5283D52-E2F7-4EAA-AFBC-29690F161953}">
      <dgm:prSet/>
      <dgm:spPr/>
      <dgm:t>
        <a:bodyPr/>
        <a:lstStyle/>
        <a:p>
          <a:endParaRPr lang="en-US"/>
        </a:p>
      </dgm:t>
    </dgm:pt>
    <dgm:pt modelId="{9D629305-0E6C-4386-9F0F-8977BB7ACA1C}" type="sibTrans" cxnId="{F5283D52-E2F7-4EAA-AFBC-29690F161953}">
      <dgm:prSet/>
      <dgm:spPr/>
      <dgm:t>
        <a:bodyPr/>
        <a:lstStyle/>
        <a:p>
          <a:endParaRPr lang="en-US"/>
        </a:p>
      </dgm:t>
    </dgm:pt>
    <dgm:pt modelId="{4125FF3D-5538-4DE2-B3F4-0CDEECE8FFEF}" type="pres">
      <dgm:prSet presAssocID="{CCD72072-D218-4CB4-8803-34236C0FFB07}" presName="hierChild1" presStyleCnt="0">
        <dgm:presLayoutVars>
          <dgm:chPref val="1"/>
          <dgm:dir/>
          <dgm:animOne val="branch"/>
          <dgm:animLvl val="lvl"/>
          <dgm:resizeHandles/>
        </dgm:presLayoutVars>
      </dgm:prSet>
      <dgm:spPr/>
    </dgm:pt>
    <dgm:pt modelId="{5D165FC9-CAB4-4A9D-8612-AC7A00267AA9}" type="pres">
      <dgm:prSet presAssocID="{8F6D576F-ECE5-4FF5-9333-790F3E183402}" presName="hierRoot1" presStyleCnt="0"/>
      <dgm:spPr/>
    </dgm:pt>
    <dgm:pt modelId="{9AAC8CA2-B511-4B18-88A0-1D53D08CFF87}" type="pres">
      <dgm:prSet presAssocID="{8F6D576F-ECE5-4FF5-9333-790F3E183402}" presName="composite" presStyleCnt="0"/>
      <dgm:spPr/>
    </dgm:pt>
    <dgm:pt modelId="{3ED18754-3ABD-473F-BCC2-DDD5706D766E}" type="pres">
      <dgm:prSet presAssocID="{8F6D576F-ECE5-4FF5-9333-790F3E183402}" presName="background" presStyleLbl="node0" presStyleIdx="0" presStyleCnt="2"/>
      <dgm:spPr/>
    </dgm:pt>
    <dgm:pt modelId="{38B97A1E-1FDC-4343-8BB1-2E9AD60B8C57}" type="pres">
      <dgm:prSet presAssocID="{8F6D576F-ECE5-4FF5-9333-790F3E183402}" presName="text" presStyleLbl="fgAcc0" presStyleIdx="0" presStyleCnt="2">
        <dgm:presLayoutVars>
          <dgm:chPref val="3"/>
        </dgm:presLayoutVars>
      </dgm:prSet>
      <dgm:spPr/>
    </dgm:pt>
    <dgm:pt modelId="{671801FF-FA1B-4DF1-B5E6-D5DBA7ECBF74}" type="pres">
      <dgm:prSet presAssocID="{8F6D576F-ECE5-4FF5-9333-790F3E183402}" presName="hierChild2" presStyleCnt="0"/>
      <dgm:spPr/>
    </dgm:pt>
    <dgm:pt modelId="{5049CC65-5E58-4CE2-AB2C-FECBE31FB81C}" type="pres">
      <dgm:prSet presAssocID="{BF7505C8-F2FB-465C-8CCD-ADA96D8AE47B}" presName="hierRoot1" presStyleCnt="0"/>
      <dgm:spPr/>
    </dgm:pt>
    <dgm:pt modelId="{446725DC-6F3E-4194-93F5-194FF5B09FC8}" type="pres">
      <dgm:prSet presAssocID="{BF7505C8-F2FB-465C-8CCD-ADA96D8AE47B}" presName="composite" presStyleCnt="0"/>
      <dgm:spPr/>
    </dgm:pt>
    <dgm:pt modelId="{1C129D8E-B09F-43C7-912A-32E0A2D16191}" type="pres">
      <dgm:prSet presAssocID="{BF7505C8-F2FB-465C-8CCD-ADA96D8AE47B}" presName="background" presStyleLbl="node0" presStyleIdx="1" presStyleCnt="2"/>
      <dgm:spPr/>
    </dgm:pt>
    <dgm:pt modelId="{88A38499-F7E4-44ED-9F20-FB29C513CC14}" type="pres">
      <dgm:prSet presAssocID="{BF7505C8-F2FB-465C-8CCD-ADA96D8AE47B}" presName="text" presStyleLbl="fgAcc0" presStyleIdx="1" presStyleCnt="2">
        <dgm:presLayoutVars>
          <dgm:chPref val="3"/>
        </dgm:presLayoutVars>
      </dgm:prSet>
      <dgm:spPr/>
    </dgm:pt>
    <dgm:pt modelId="{E9EA6F4A-3766-4487-8B74-97CF1D8F01F9}" type="pres">
      <dgm:prSet presAssocID="{BF7505C8-F2FB-465C-8CCD-ADA96D8AE47B}" presName="hierChild2" presStyleCnt="0"/>
      <dgm:spPr/>
    </dgm:pt>
  </dgm:ptLst>
  <dgm:cxnLst>
    <dgm:cxn modelId="{62052C17-719A-4D95-BB9E-1825D100FB41}" type="presOf" srcId="{BF7505C8-F2FB-465C-8CCD-ADA96D8AE47B}" destId="{88A38499-F7E4-44ED-9F20-FB29C513CC14}" srcOrd="0" destOrd="0" presId="urn:microsoft.com/office/officeart/2005/8/layout/hierarchy1"/>
    <dgm:cxn modelId="{F9B7AF44-7E7D-41DF-B68C-2AB3054E0CCE}" type="presOf" srcId="{8F6D576F-ECE5-4FF5-9333-790F3E183402}" destId="{38B97A1E-1FDC-4343-8BB1-2E9AD60B8C57}" srcOrd="0" destOrd="0" presId="urn:microsoft.com/office/officeart/2005/8/layout/hierarchy1"/>
    <dgm:cxn modelId="{F5283D52-E2F7-4EAA-AFBC-29690F161953}" srcId="{CCD72072-D218-4CB4-8803-34236C0FFB07}" destId="{BF7505C8-F2FB-465C-8CCD-ADA96D8AE47B}" srcOrd="1" destOrd="0" parTransId="{5538346C-2EEB-4D69-BB40-DAEC1D7D0C96}" sibTransId="{9D629305-0E6C-4386-9F0F-8977BB7ACA1C}"/>
    <dgm:cxn modelId="{CDB03D7F-AAEE-4AA0-96DD-77D4BD8F5365}" type="presOf" srcId="{CCD72072-D218-4CB4-8803-34236C0FFB07}" destId="{4125FF3D-5538-4DE2-B3F4-0CDEECE8FFEF}" srcOrd="0" destOrd="0" presId="urn:microsoft.com/office/officeart/2005/8/layout/hierarchy1"/>
    <dgm:cxn modelId="{25F93EBC-EB1D-40CD-85B6-7FD4601DE63E}" srcId="{CCD72072-D218-4CB4-8803-34236C0FFB07}" destId="{8F6D576F-ECE5-4FF5-9333-790F3E183402}" srcOrd="0" destOrd="0" parTransId="{9A660342-A923-40EE-9017-DB46D1E20A60}" sibTransId="{D6C13C87-D8C0-4390-BD6B-88082C34A09A}"/>
    <dgm:cxn modelId="{E2AA6047-BCE0-43D1-8CB2-5B6AFB87424F}" type="presParOf" srcId="{4125FF3D-5538-4DE2-B3F4-0CDEECE8FFEF}" destId="{5D165FC9-CAB4-4A9D-8612-AC7A00267AA9}" srcOrd="0" destOrd="0" presId="urn:microsoft.com/office/officeart/2005/8/layout/hierarchy1"/>
    <dgm:cxn modelId="{59BCAE8F-C81E-4F2F-AF01-26E9EDCEA7F6}" type="presParOf" srcId="{5D165FC9-CAB4-4A9D-8612-AC7A00267AA9}" destId="{9AAC8CA2-B511-4B18-88A0-1D53D08CFF87}" srcOrd="0" destOrd="0" presId="urn:microsoft.com/office/officeart/2005/8/layout/hierarchy1"/>
    <dgm:cxn modelId="{7AE157F9-F052-4E23-B322-24EEB8D93FC7}" type="presParOf" srcId="{9AAC8CA2-B511-4B18-88A0-1D53D08CFF87}" destId="{3ED18754-3ABD-473F-BCC2-DDD5706D766E}" srcOrd="0" destOrd="0" presId="urn:microsoft.com/office/officeart/2005/8/layout/hierarchy1"/>
    <dgm:cxn modelId="{C8F34B7E-03B3-42F5-A229-15C7FD5A3A10}" type="presParOf" srcId="{9AAC8CA2-B511-4B18-88A0-1D53D08CFF87}" destId="{38B97A1E-1FDC-4343-8BB1-2E9AD60B8C57}" srcOrd="1" destOrd="0" presId="urn:microsoft.com/office/officeart/2005/8/layout/hierarchy1"/>
    <dgm:cxn modelId="{5E418C39-C635-4849-A263-AB69E6B293FC}" type="presParOf" srcId="{5D165FC9-CAB4-4A9D-8612-AC7A00267AA9}" destId="{671801FF-FA1B-4DF1-B5E6-D5DBA7ECBF74}" srcOrd="1" destOrd="0" presId="urn:microsoft.com/office/officeart/2005/8/layout/hierarchy1"/>
    <dgm:cxn modelId="{2757D2AB-51C1-445E-B4E0-E5D62B713913}" type="presParOf" srcId="{4125FF3D-5538-4DE2-B3F4-0CDEECE8FFEF}" destId="{5049CC65-5E58-4CE2-AB2C-FECBE31FB81C}" srcOrd="1" destOrd="0" presId="urn:microsoft.com/office/officeart/2005/8/layout/hierarchy1"/>
    <dgm:cxn modelId="{4E36B348-7835-471D-9926-6B51DCF330F1}" type="presParOf" srcId="{5049CC65-5E58-4CE2-AB2C-FECBE31FB81C}" destId="{446725DC-6F3E-4194-93F5-194FF5B09FC8}" srcOrd="0" destOrd="0" presId="urn:microsoft.com/office/officeart/2005/8/layout/hierarchy1"/>
    <dgm:cxn modelId="{2EF53E13-9B8A-4E24-8880-D6B64480D300}" type="presParOf" srcId="{446725DC-6F3E-4194-93F5-194FF5B09FC8}" destId="{1C129D8E-B09F-43C7-912A-32E0A2D16191}" srcOrd="0" destOrd="0" presId="urn:microsoft.com/office/officeart/2005/8/layout/hierarchy1"/>
    <dgm:cxn modelId="{3D308042-70CF-4FBF-ACD3-233203B63F92}" type="presParOf" srcId="{446725DC-6F3E-4194-93F5-194FF5B09FC8}" destId="{88A38499-F7E4-44ED-9F20-FB29C513CC14}" srcOrd="1" destOrd="0" presId="urn:microsoft.com/office/officeart/2005/8/layout/hierarchy1"/>
    <dgm:cxn modelId="{2E8C8942-1ED6-46F7-8536-243BF15371F0}" type="presParOf" srcId="{5049CC65-5E58-4CE2-AB2C-FECBE31FB81C}" destId="{E9EA6F4A-3766-4487-8B74-97CF1D8F01F9}"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9962AB1-7CF2-47F0-B5AC-B6EAB44AE361}"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000F84F-055A-48C0-9A7A-9241C1F84114}">
      <dgm:prSet/>
      <dgm:spPr/>
      <dgm:t>
        <a:bodyPr/>
        <a:lstStyle/>
        <a:p>
          <a:pPr>
            <a:defRPr cap="all"/>
          </a:pPr>
          <a:r>
            <a:rPr lang="en-US" i="1" u="sng" dirty="0"/>
            <a:t>Find Your Story Write Your Memoir </a:t>
          </a:r>
        </a:p>
        <a:p>
          <a:pPr>
            <a:defRPr cap="all"/>
          </a:pPr>
          <a:endParaRPr lang="en-US" dirty="0"/>
        </a:p>
      </dgm:t>
    </dgm:pt>
    <dgm:pt modelId="{C98F64F2-BBEB-4335-BA7B-472C451B32C4}" type="parTrans" cxnId="{C25C3E32-9C8F-408E-BCA0-84C1AAE54D2B}">
      <dgm:prSet/>
      <dgm:spPr/>
      <dgm:t>
        <a:bodyPr/>
        <a:lstStyle/>
        <a:p>
          <a:endParaRPr lang="en-US"/>
        </a:p>
      </dgm:t>
    </dgm:pt>
    <dgm:pt modelId="{E7194C37-FF5F-486C-B453-7ECED0DE0D1B}" type="sibTrans" cxnId="{C25C3E32-9C8F-408E-BCA0-84C1AAE54D2B}">
      <dgm:prSet/>
      <dgm:spPr/>
      <dgm:t>
        <a:bodyPr/>
        <a:lstStyle/>
        <a:p>
          <a:endParaRPr lang="en-US"/>
        </a:p>
      </dgm:t>
    </dgm:pt>
    <dgm:pt modelId="{16DD1D2D-24AB-4C15-9672-0AA39546D749}">
      <dgm:prSet/>
      <dgm:spPr/>
      <dgm:t>
        <a:bodyPr/>
        <a:lstStyle/>
        <a:p>
          <a:pPr>
            <a:defRPr cap="all"/>
          </a:pPr>
          <a:r>
            <a:rPr lang="en-US" i="1" u="sng" dirty="0"/>
            <a:t>You Can’t Make this Stuff Up</a:t>
          </a:r>
          <a:r>
            <a:rPr lang="en-US" dirty="0"/>
            <a:t>  </a:t>
          </a:r>
        </a:p>
      </dgm:t>
    </dgm:pt>
    <dgm:pt modelId="{16480E0D-E5AE-4A84-960A-4E6A7BAFD98B}" type="parTrans" cxnId="{99B4B308-3BB1-4930-82C6-5ACC8D46C8F5}">
      <dgm:prSet/>
      <dgm:spPr/>
      <dgm:t>
        <a:bodyPr/>
        <a:lstStyle/>
        <a:p>
          <a:endParaRPr lang="en-US"/>
        </a:p>
      </dgm:t>
    </dgm:pt>
    <dgm:pt modelId="{A9030572-B7EE-42B2-83AF-EC2E24977D55}" type="sibTrans" cxnId="{99B4B308-3BB1-4930-82C6-5ACC8D46C8F5}">
      <dgm:prSet/>
      <dgm:spPr/>
      <dgm:t>
        <a:bodyPr/>
        <a:lstStyle/>
        <a:p>
          <a:endParaRPr lang="en-US"/>
        </a:p>
      </dgm:t>
    </dgm:pt>
    <dgm:pt modelId="{BB3F97CF-19CE-4DAF-9229-AB443F9FE0CF}">
      <dgm:prSet/>
      <dgm:spPr/>
      <dgm:t>
        <a:bodyPr/>
        <a:lstStyle/>
        <a:p>
          <a:pPr>
            <a:defRPr cap="all"/>
          </a:pPr>
          <a:r>
            <a:rPr lang="en-US" i="1" u="sng"/>
            <a:t>How to Write a Memoir: 7 creative ways to tell a powerful story</a:t>
          </a:r>
          <a:endParaRPr lang="en-US"/>
        </a:p>
      </dgm:t>
    </dgm:pt>
    <dgm:pt modelId="{0274F4FF-DD49-4622-B0CF-962A9818B7CA}" type="parTrans" cxnId="{90DBBBE2-C1F9-4823-89D9-51F62B19BBEE}">
      <dgm:prSet/>
      <dgm:spPr/>
      <dgm:t>
        <a:bodyPr/>
        <a:lstStyle/>
        <a:p>
          <a:endParaRPr lang="en-US"/>
        </a:p>
      </dgm:t>
    </dgm:pt>
    <dgm:pt modelId="{F1D4E8EC-C245-4AD4-9543-7383D567C860}" type="sibTrans" cxnId="{90DBBBE2-C1F9-4823-89D9-51F62B19BBEE}">
      <dgm:prSet/>
      <dgm:spPr/>
      <dgm:t>
        <a:bodyPr/>
        <a:lstStyle/>
        <a:p>
          <a:endParaRPr lang="en-US"/>
        </a:p>
      </dgm:t>
    </dgm:pt>
    <dgm:pt modelId="{689DB55E-469F-47ED-BFD9-97711B2E58AB}" type="pres">
      <dgm:prSet presAssocID="{89962AB1-7CF2-47F0-B5AC-B6EAB44AE361}" presName="root" presStyleCnt="0">
        <dgm:presLayoutVars>
          <dgm:dir/>
          <dgm:resizeHandles val="exact"/>
        </dgm:presLayoutVars>
      </dgm:prSet>
      <dgm:spPr/>
    </dgm:pt>
    <dgm:pt modelId="{3533CA6A-CDD5-4939-9BBF-A626E9F62D2C}" type="pres">
      <dgm:prSet presAssocID="{8000F84F-055A-48C0-9A7A-9241C1F84114}" presName="compNode" presStyleCnt="0"/>
      <dgm:spPr/>
    </dgm:pt>
    <dgm:pt modelId="{B30F2C87-6935-498A-8A46-20F9A34EF7B4}" type="pres">
      <dgm:prSet presAssocID="{8000F84F-055A-48C0-9A7A-9241C1F84114}" presName="iconBgRect" presStyleLbl="bgShp" presStyleIdx="0" presStyleCnt="3"/>
      <dgm:spPr/>
    </dgm:pt>
    <dgm:pt modelId="{D83D9AB6-4379-4984-8E90-1CFCA04F95DF}" type="pres">
      <dgm:prSet presAssocID="{8000F84F-055A-48C0-9A7A-9241C1F8411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ncil"/>
        </a:ext>
      </dgm:extLst>
    </dgm:pt>
    <dgm:pt modelId="{574FA9CA-9ABD-4319-B87D-B360F5A68AA4}" type="pres">
      <dgm:prSet presAssocID="{8000F84F-055A-48C0-9A7A-9241C1F84114}" presName="spaceRect" presStyleCnt="0"/>
      <dgm:spPr/>
    </dgm:pt>
    <dgm:pt modelId="{9A000723-B788-4557-8532-9EEAA5A9574D}" type="pres">
      <dgm:prSet presAssocID="{8000F84F-055A-48C0-9A7A-9241C1F84114}" presName="textRect" presStyleLbl="revTx" presStyleIdx="0" presStyleCnt="3">
        <dgm:presLayoutVars>
          <dgm:chMax val="1"/>
          <dgm:chPref val="1"/>
        </dgm:presLayoutVars>
      </dgm:prSet>
      <dgm:spPr/>
    </dgm:pt>
    <dgm:pt modelId="{405B1EB5-4057-40A9-9463-E0F06A48F632}" type="pres">
      <dgm:prSet presAssocID="{E7194C37-FF5F-486C-B453-7ECED0DE0D1B}" presName="sibTrans" presStyleCnt="0"/>
      <dgm:spPr/>
    </dgm:pt>
    <dgm:pt modelId="{F002B336-1824-4F13-9139-7AA5404E2D5F}" type="pres">
      <dgm:prSet presAssocID="{16DD1D2D-24AB-4C15-9672-0AA39546D749}" presName="compNode" presStyleCnt="0"/>
      <dgm:spPr/>
    </dgm:pt>
    <dgm:pt modelId="{8FE2FC60-B2F4-42FF-9987-CF305F3D8F2E}" type="pres">
      <dgm:prSet presAssocID="{16DD1D2D-24AB-4C15-9672-0AA39546D749}" presName="iconBgRect" presStyleLbl="bgShp" presStyleIdx="1" presStyleCnt="3"/>
      <dgm:spPr/>
    </dgm:pt>
    <dgm:pt modelId="{62CA34C8-EA98-476F-818D-D8634DD45F5C}" type="pres">
      <dgm:prSet presAssocID="{16DD1D2D-24AB-4C15-9672-0AA39546D74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
        </a:ext>
      </dgm:extLst>
    </dgm:pt>
    <dgm:pt modelId="{65C670C5-72C8-4477-99E6-D3E633F4058E}" type="pres">
      <dgm:prSet presAssocID="{16DD1D2D-24AB-4C15-9672-0AA39546D749}" presName="spaceRect" presStyleCnt="0"/>
      <dgm:spPr/>
    </dgm:pt>
    <dgm:pt modelId="{747C899D-6A4F-46C7-8AE1-C84DF3036673}" type="pres">
      <dgm:prSet presAssocID="{16DD1D2D-24AB-4C15-9672-0AA39546D749}" presName="textRect" presStyleLbl="revTx" presStyleIdx="1" presStyleCnt="3">
        <dgm:presLayoutVars>
          <dgm:chMax val="1"/>
          <dgm:chPref val="1"/>
        </dgm:presLayoutVars>
      </dgm:prSet>
      <dgm:spPr/>
    </dgm:pt>
    <dgm:pt modelId="{A1927DB5-4542-4371-A2D3-98C7CE914260}" type="pres">
      <dgm:prSet presAssocID="{A9030572-B7EE-42B2-83AF-EC2E24977D55}" presName="sibTrans" presStyleCnt="0"/>
      <dgm:spPr/>
    </dgm:pt>
    <dgm:pt modelId="{0130E129-29C5-4427-9416-EF437431D217}" type="pres">
      <dgm:prSet presAssocID="{BB3F97CF-19CE-4DAF-9229-AB443F9FE0CF}" presName="compNode" presStyleCnt="0"/>
      <dgm:spPr/>
    </dgm:pt>
    <dgm:pt modelId="{5539B669-1CEF-4E41-9D09-C3500E94D149}" type="pres">
      <dgm:prSet presAssocID="{BB3F97CF-19CE-4DAF-9229-AB443F9FE0CF}" presName="iconBgRect" presStyleLbl="bgShp" presStyleIdx="2" presStyleCnt="3"/>
      <dgm:spPr/>
    </dgm:pt>
    <dgm:pt modelId="{1097D369-981E-4963-8F45-AB102BF8CE1E}" type="pres">
      <dgm:prSet presAssocID="{BB3F97CF-19CE-4DAF-9229-AB443F9FE0C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ypewriter"/>
        </a:ext>
      </dgm:extLst>
    </dgm:pt>
    <dgm:pt modelId="{BDD58F6B-10D6-4229-8734-A8D9931F4081}" type="pres">
      <dgm:prSet presAssocID="{BB3F97CF-19CE-4DAF-9229-AB443F9FE0CF}" presName="spaceRect" presStyleCnt="0"/>
      <dgm:spPr/>
    </dgm:pt>
    <dgm:pt modelId="{A86A41DC-B3E7-4784-9B96-A847B4F7E267}" type="pres">
      <dgm:prSet presAssocID="{BB3F97CF-19CE-4DAF-9229-AB443F9FE0CF}" presName="textRect" presStyleLbl="revTx" presStyleIdx="2" presStyleCnt="3">
        <dgm:presLayoutVars>
          <dgm:chMax val="1"/>
          <dgm:chPref val="1"/>
        </dgm:presLayoutVars>
      </dgm:prSet>
      <dgm:spPr/>
    </dgm:pt>
  </dgm:ptLst>
  <dgm:cxnLst>
    <dgm:cxn modelId="{99B4B308-3BB1-4930-82C6-5ACC8D46C8F5}" srcId="{89962AB1-7CF2-47F0-B5AC-B6EAB44AE361}" destId="{16DD1D2D-24AB-4C15-9672-0AA39546D749}" srcOrd="1" destOrd="0" parTransId="{16480E0D-E5AE-4A84-960A-4E6A7BAFD98B}" sibTransId="{A9030572-B7EE-42B2-83AF-EC2E24977D55}"/>
    <dgm:cxn modelId="{C25C3E32-9C8F-408E-BCA0-84C1AAE54D2B}" srcId="{89962AB1-7CF2-47F0-B5AC-B6EAB44AE361}" destId="{8000F84F-055A-48C0-9A7A-9241C1F84114}" srcOrd="0" destOrd="0" parTransId="{C98F64F2-BBEB-4335-BA7B-472C451B32C4}" sibTransId="{E7194C37-FF5F-486C-B453-7ECED0DE0D1B}"/>
    <dgm:cxn modelId="{6B83F243-9CBC-4E47-92CA-F528C6EE6F90}" type="presOf" srcId="{16DD1D2D-24AB-4C15-9672-0AA39546D749}" destId="{747C899D-6A4F-46C7-8AE1-C84DF3036673}" srcOrd="0" destOrd="0" presId="urn:microsoft.com/office/officeart/2018/5/layout/IconCircleLabelList"/>
    <dgm:cxn modelId="{506D654F-0E97-415D-A9A5-49D630D3F13C}" type="presOf" srcId="{8000F84F-055A-48C0-9A7A-9241C1F84114}" destId="{9A000723-B788-4557-8532-9EEAA5A9574D}" srcOrd="0" destOrd="0" presId="urn:microsoft.com/office/officeart/2018/5/layout/IconCircleLabelList"/>
    <dgm:cxn modelId="{BCD89ADA-2F67-49A5-A416-2356AEC2F2A9}" type="presOf" srcId="{BB3F97CF-19CE-4DAF-9229-AB443F9FE0CF}" destId="{A86A41DC-B3E7-4784-9B96-A847B4F7E267}" srcOrd="0" destOrd="0" presId="urn:microsoft.com/office/officeart/2018/5/layout/IconCircleLabelList"/>
    <dgm:cxn modelId="{1D9FA0DE-B014-46E6-875A-10630A8FB4E8}" type="presOf" srcId="{89962AB1-7CF2-47F0-B5AC-B6EAB44AE361}" destId="{689DB55E-469F-47ED-BFD9-97711B2E58AB}" srcOrd="0" destOrd="0" presId="urn:microsoft.com/office/officeart/2018/5/layout/IconCircleLabelList"/>
    <dgm:cxn modelId="{90DBBBE2-C1F9-4823-89D9-51F62B19BBEE}" srcId="{89962AB1-7CF2-47F0-B5AC-B6EAB44AE361}" destId="{BB3F97CF-19CE-4DAF-9229-AB443F9FE0CF}" srcOrd="2" destOrd="0" parTransId="{0274F4FF-DD49-4622-B0CF-962A9818B7CA}" sibTransId="{F1D4E8EC-C245-4AD4-9543-7383D567C860}"/>
    <dgm:cxn modelId="{DB801067-9583-4399-B81C-D26797EF160A}" type="presParOf" srcId="{689DB55E-469F-47ED-BFD9-97711B2E58AB}" destId="{3533CA6A-CDD5-4939-9BBF-A626E9F62D2C}" srcOrd="0" destOrd="0" presId="urn:microsoft.com/office/officeart/2018/5/layout/IconCircleLabelList"/>
    <dgm:cxn modelId="{D0E617EB-2DB9-47FF-AE4E-99720B236208}" type="presParOf" srcId="{3533CA6A-CDD5-4939-9BBF-A626E9F62D2C}" destId="{B30F2C87-6935-498A-8A46-20F9A34EF7B4}" srcOrd="0" destOrd="0" presId="urn:microsoft.com/office/officeart/2018/5/layout/IconCircleLabelList"/>
    <dgm:cxn modelId="{E347E79D-423C-4F58-8A74-9DC589517D45}" type="presParOf" srcId="{3533CA6A-CDD5-4939-9BBF-A626E9F62D2C}" destId="{D83D9AB6-4379-4984-8E90-1CFCA04F95DF}" srcOrd="1" destOrd="0" presId="urn:microsoft.com/office/officeart/2018/5/layout/IconCircleLabelList"/>
    <dgm:cxn modelId="{AA27B3D9-131F-4F26-8F1D-95CD5538C702}" type="presParOf" srcId="{3533CA6A-CDD5-4939-9BBF-A626E9F62D2C}" destId="{574FA9CA-9ABD-4319-B87D-B360F5A68AA4}" srcOrd="2" destOrd="0" presId="urn:microsoft.com/office/officeart/2018/5/layout/IconCircleLabelList"/>
    <dgm:cxn modelId="{74AA289E-22E2-4CD9-8440-A28DBB4C32FF}" type="presParOf" srcId="{3533CA6A-CDD5-4939-9BBF-A626E9F62D2C}" destId="{9A000723-B788-4557-8532-9EEAA5A9574D}" srcOrd="3" destOrd="0" presId="urn:microsoft.com/office/officeart/2018/5/layout/IconCircleLabelList"/>
    <dgm:cxn modelId="{0DBA09B9-F9CE-465D-95DB-56F3AAAC38B3}" type="presParOf" srcId="{689DB55E-469F-47ED-BFD9-97711B2E58AB}" destId="{405B1EB5-4057-40A9-9463-E0F06A48F632}" srcOrd="1" destOrd="0" presId="urn:microsoft.com/office/officeart/2018/5/layout/IconCircleLabelList"/>
    <dgm:cxn modelId="{8F72D0B9-A941-48B0-BE64-9D6B772BC72C}" type="presParOf" srcId="{689DB55E-469F-47ED-BFD9-97711B2E58AB}" destId="{F002B336-1824-4F13-9139-7AA5404E2D5F}" srcOrd="2" destOrd="0" presId="urn:microsoft.com/office/officeart/2018/5/layout/IconCircleLabelList"/>
    <dgm:cxn modelId="{075D9646-C487-41F1-ADF6-556A7438BB02}" type="presParOf" srcId="{F002B336-1824-4F13-9139-7AA5404E2D5F}" destId="{8FE2FC60-B2F4-42FF-9987-CF305F3D8F2E}" srcOrd="0" destOrd="0" presId="urn:microsoft.com/office/officeart/2018/5/layout/IconCircleLabelList"/>
    <dgm:cxn modelId="{5DC737C7-A68D-4961-BF39-F529ED8A2D12}" type="presParOf" srcId="{F002B336-1824-4F13-9139-7AA5404E2D5F}" destId="{62CA34C8-EA98-476F-818D-D8634DD45F5C}" srcOrd="1" destOrd="0" presId="urn:microsoft.com/office/officeart/2018/5/layout/IconCircleLabelList"/>
    <dgm:cxn modelId="{BDB52406-C00F-41C2-A3E9-A5D61CF4DD90}" type="presParOf" srcId="{F002B336-1824-4F13-9139-7AA5404E2D5F}" destId="{65C670C5-72C8-4477-99E6-D3E633F4058E}" srcOrd="2" destOrd="0" presId="urn:microsoft.com/office/officeart/2018/5/layout/IconCircleLabelList"/>
    <dgm:cxn modelId="{393C08AA-6204-47BE-AC5F-2AB72F12ABCD}" type="presParOf" srcId="{F002B336-1824-4F13-9139-7AA5404E2D5F}" destId="{747C899D-6A4F-46C7-8AE1-C84DF3036673}" srcOrd="3" destOrd="0" presId="urn:microsoft.com/office/officeart/2018/5/layout/IconCircleLabelList"/>
    <dgm:cxn modelId="{6876230C-C179-4929-8455-9ABC2715284C}" type="presParOf" srcId="{689DB55E-469F-47ED-BFD9-97711B2E58AB}" destId="{A1927DB5-4542-4371-A2D3-98C7CE914260}" srcOrd="3" destOrd="0" presId="urn:microsoft.com/office/officeart/2018/5/layout/IconCircleLabelList"/>
    <dgm:cxn modelId="{F79882CF-93BB-4DAA-A436-AA3EE204E95E}" type="presParOf" srcId="{689DB55E-469F-47ED-BFD9-97711B2E58AB}" destId="{0130E129-29C5-4427-9416-EF437431D217}" srcOrd="4" destOrd="0" presId="urn:microsoft.com/office/officeart/2018/5/layout/IconCircleLabelList"/>
    <dgm:cxn modelId="{B9A3E140-CD51-4461-A3C3-A225900DDB3D}" type="presParOf" srcId="{0130E129-29C5-4427-9416-EF437431D217}" destId="{5539B669-1CEF-4E41-9D09-C3500E94D149}" srcOrd="0" destOrd="0" presId="urn:microsoft.com/office/officeart/2018/5/layout/IconCircleLabelList"/>
    <dgm:cxn modelId="{EF4B079F-9340-421C-86A3-BBE758F778AE}" type="presParOf" srcId="{0130E129-29C5-4427-9416-EF437431D217}" destId="{1097D369-981E-4963-8F45-AB102BF8CE1E}" srcOrd="1" destOrd="0" presId="urn:microsoft.com/office/officeart/2018/5/layout/IconCircleLabelList"/>
    <dgm:cxn modelId="{032E0DD9-095D-48FB-9279-7CF8C915D14A}" type="presParOf" srcId="{0130E129-29C5-4427-9416-EF437431D217}" destId="{BDD58F6B-10D6-4229-8734-A8D9931F4081}" srcOrd="2" destOrd="0" presId="urn:microsoft.com/office/officeart/2018/5/layout/IconCircleLabelList"/>
    <dgm:cxn modelId="{06DE5496-42E3-4D4F-A09F-05A77D73C39C}" type="presParOf" srcId="{0130E129-29C5-4427-9416-EF437431D217}" destId="{A86A41DC-B3E7-4784-9B96-A847B4F7E267}" srcOrd="3" destOrd="0" presId="urn:microsoft.com/office/officeart/2018/5/layout/IconCircleLabel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46A5439-F08D-463D-97AE-3CFA53BA38B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BAC4C60-8723-4FC3-8D8E-31DF1E4DF134}">
      <dgm:prSet/>
      <dgm:spPr/>
      <dgm:t>
        <a:bodyPr/>
        <a:lstStyle/>
        <a:p>
          <a:r>
            <a:rPr lang="en-US"/>
            <a:t>Memoir:</a:t>
          </a:r>
        </a:p>
      </dgm:t>
    </dgm:pt>
    <dgm:pt modelId="{AD16368D-DC43-4B21-AE0A-491A12C66679}" type="parTrans" cxnId="{DFD68C20-5CB4-4EF2-AB2E-08E544BCC5CF}">
      <dgm:prSet/>
      <dgm:spPr/>
      <dgm:t>
        <a:bodyPr/>
        <a:lstStyle/>
        <a:p>
          <a:endParaRPr lang="en-US"/>
        </a:p>
      </dgm:t>
    </dgm:pt>
    <dgm:pt modelId="{E9E95113-B444-4487-AC34-149F981E45EB}" type="sibTrans" cxnId="{DFD68C20-5CB4-4EF2-AB2E-08E544BCC5CF}">
      <dgm:prSet/>
      <dgm:spPr/>
      <dgm:t>
        <a:bodyPr/>
        <a:lstStyle/>
        <a:p>
          <a:endParaRPr lang="en-US"/>
        </a:p>
      </dgm:t>
    </dgm:pt>
    <dgm:pt modelId="{71DD9631-1BB9-4603-9C4F-2D383BC25CEF}">
      <dgm:prSet/>
      <dgm:spPr/>
      <dgm:t>
        <a:bodyPr/>
        <a:lstStyle/>
        <a:p>
          <a:r>
            <a:rPr lang="en-US"/>
            <a:t>Prologue: As I sit here writing this</a:t>
          </a:r>
        </a:p>
      </dgm:t>
    </dgm:pt>
    <dgm:pt modelId="{1017964E-7452-45FE-A01D-A03CF9DCD4D7}" type="parTrans" cxnId="{E3414377-5BA5-40BD-B730-E98FBB165BD6}">
      <dgm:prSet/>
      <dgm:spPr/>
      <dgm:t>
        <a:bodyPr/>
        <a:lstStyle/>
        <a:p>
          <a:endParaRPr lang="en-US"/>
        </a:p>
      </dgm:t>
    </dgm:pt>
    <dgm:pt modelId="{76EDF9C2-26CF-4805-AF39-4687597DF948}" type="sibTrans" cxnId="{E3414377-5BA5-40BD-B730-E98FBB165BD6}">
      <dgm:prSet/>
      <dgm:spPr/>
      <dgm:t>
        <a:bodyPr/>
        <a:lstStyle/>
        <a:p>
          <a:endParaRPr lang="en-US"/>
        </a:p>
      </dgm:t>
    </dgm:pt>
    <dgm:pt modelId="{7C769B58-4399-4C8A-AD7C-AD9DBD5E4FC5}">
      <dgm:prSet/>
      <dgm:spPr/>
      <dgm:t>
        <a:bodyPr/>
        <a:lstStyle/>
        <a:p>
          <a:r>
            <a:rPr lang="en-US"/>
            <a:t>Chapter 1: When you least expect it</a:t>
          </a:r>
        </a:p>
      </dgm:t>
    </dgm:pt>
    <dgm:pt modelId="{F9BD1B69-5AC0-40E1-8C8A-9F49D0764B7B}" type="parTrans" cxnId="{989CD409-B801-4646-A7A4-98A56C7AB975}">
      <dgm:prSet/>
      <dgm:spPr/>
      <dgm:t>
        <a:bodyPr/>
        <a:lstStyle/>
        <a:p>
          <a:endParaRPr lang="en-US"/>
        </a:p>
      </dgm:t>
    </dgm:pt>
    <dgm:pt modelId="{2C3CABBF-EFEB-4F1F-B463-D8BF6B9FCC2A}" type="sibTrans" cxnId="{989CD409-B801-4646-A7A4-98A56C7AB975}">
      <dgm:prSet/>
      <dgm:spPr/>
      <dgm:t>
        <a:bodyPr/>
        <a:lstStyle/>
        <a:p>
          <a:endParaRPr lang="en-US"/>
        </a:p>
      </dgm:t>
    </dgm:pt>
    <dgm:pt modelId="{6FF1C370-2E08-40EB-90A0-3A34A47D278E}">
      <dgm:prSet/>
      <dgm:spPr/>
      <dgm:t>
        <a:bodyPr/>
        <a:lstStyle/>
        <a:p>
          <a:r>
            <a:rPr lang="en-US"/>
            <a:t>Chapter 2: Jessie</a:t>
          </a:r>
        </a:p>
      </dgm:t>
    </dgm:pt>
    <dgm:pt modelId="{A9F54C64-51EF-43A9-BBFE-CE10E65D7501}" type="parTrans" cxnId="{904D28C1-5DC4-4FDD-A38B-E0ECA48DCF03}">
      <dgm:prSet/>
      <dgm:spPr/>
      <dgm:t>
        <a:bodyPr/>
        <a:lstStyle/>
        <a:p>
          <a:endParaRPr lang="en-US"/>
        </a:p>
      </dgm:t>
    </dgm:pt>
    <dgm:pt modelId="{582E8E2F-2059-4053-BF38-636DEF20BDC0}" type="sibTrans" cxnId="{904D28C1-5DC4-4FDD-A38B-E0ECA48DCF03}">
      <dgm:prSet/>
      <dgm:spPr/>
      <dgm:t>
        <a:bodyPr/>
        <a:lstStyle/>
        <a:p>
          <a:endParaRPr lang="en-US"/>
        </a:p>
      </dgm:t>
    </dgm:pt>
    <dgm:pt modelId="{31BF59DA-73F5-4B19-BE42-DFFE0A00D4F3}">
      <dgm:prSet/>
      <dgm:spPr/>
      <dgm:t>
        <a:bodyPr/>
        <a:lstStyle/>
        <a:p>
          <a:r>
            <a:rPr lang="en-US"/>
            <a:t>Chapter 3: Impressions Writing Club</a:t>
          </a:r>
        </a:p>
      </dgm:t>
    </dgm:pt>
    <dgm:pt modelId="{989C6853-2374-4CB6-AFA5-E24B6B5A0403}" type="parTrans" cxnId="{F33E5E64-3B29-40D8-A6CB-D6BF78F13D03}">
      <dgm:prSet/>
      <dgm:spPr/>
      <dgm:t>
        <a:bodyPr/>
        <a:lstStyle/>
        <a:p>
          <a:endParaRPr lang="en-US"/>
        </a:p>
      </dgm:t>
    </dgm:pt>
    <dgm:pt modelId="{120FBF3C-E04F-42AF-8282-62E99975C48A}" type="sibTrans" cxnId="{F33E5E64-3B29-40D8-A6CB-D6BF78F13D03}">
      <dgm:prSet/>
      <dgm:spPr/>
      <dgm:t>
        <a:bodyPr/>
        <a:lstStyle/>
        <a:p>
          <a:endParaRPr lang="en-US"/>
        </a:p>
      </dgm:t>
    </dgm:pt>
    <dgm:pt modelId="{8AD1E231-13B7-45A0-B289-3FF2F22BAF8B}">
      <dgm:prSet/>
      <dgm:spPr/>
      <dgm:t>
        <a:bodyPr/>
        <a:lstStyle/>
        <a:p>
          <a:r>
            <a:rPr lang="en-US"/>
            <a:t>Sub Chapter: Neurodivergence in College</a:t>
          </a:r>
        </a:p>
      </dgm:t>
    </dgm:pt>
    <dgm:pt modelId="{16DCA618-D807-44CC-8B43-94822CF1703A}" type="parTrans" cxnId="{E6D7B115-530E-47B8-B9F9-8318CDF7CC65}">
      <dgm:prSet/>
      <dgm:spPr/>
      <dgm:t>
        <a:bodyPr/>
        <a:lstStyle/>
        <a:p>
          <a:endParaRPr lang="en-US"/>
        </a:p>
      </dgm:t>
    </dgm:pt>
    <dgm:pt modelId="{97F352D1-1CF6-4AD9-8864-5C559354690A}" type="sibTrans" cxnId="{E6D7B115-530E-47B8-B9F9-8318CDF7CC65}">
      <dgm:prSet/>
      <dgm:spPr/>
      <dgm:t>
        <a:bodyPr/>
        <a:lstStyle/>
        <a:p>
          <a:endParaRPr lang="en-US"/>
        </a:p>
      </dgm:t>
    </dgm:pt>
    <dgm:pt modelId="{478B46ED-40EC-4F37-B911-ECF0DF29BAFE}">
      <dgm:prSet/>
      <dgm:spPr/>
      <dgm:t>
        <a:bodyPr/>
        <a:lstStyle/>
        <a:p>
          <a:r>
            <a:rPr lang="en-US"/>
            <a:t>Quote</a:t>
          </a:r>
        </a:p>
      </dgm:t>
    </dgm:pt>
    <dgm:pt modelId="{041DDAE8-95AC-4ADE-976A-3603547A7FC9}" type="parTrans" cxnId="{EC5DDBF7-480A-47EB-8239-2F25642CB489}">
      <dgm:prSet/>
      <dgm:spPr/>
      <dgm:t>
        <a:bodyPr/>
        <a:lstStyle/>
        <a:p>
          <a:endParaRPr lang="en-US"/>
        </a:p>
      </dgm:t>
    </dgm:pt>
    <dgm:pt modelId="{A747FA95-27A2-478B-876B-3416207866A0}" type="sibTrans" cxnId="{EC5DDBF7-480A-47EB-8239-2F25642CB489}">
      <dgm:prSet/>
      <dgm:spPr/>
      <dgm:t>
        <a:bodyPr/>
        <a:lstStyle/>
        <a:p>
          <a:endParaRPr lang="en-US"/>
        </a:p>
      </dgm:t>
    </dgm:pt>
    <dgm:pt modelId="{45204E04-1909-41CF-ABCE-3AA46813ADBF}" type="pres">
      <dgm:prSet presAssocID="{646A5439-F08D-463D-97AE-3CFA53BA38BF}" presName="linear" presStyleCnt="0">
        <dgm:presLayoutVars>
          <dgm:animLvl val="lvl"/>
          <dgm:resizeHandles val="exact"/>
        </dgm:presLayoutVars>
      </dgm:prSet>
      <dgm:spPr/>
    </dgm:pt>
    <dgm:pt modelId="{B7BC354B-9FDA-4282-B25F-8EA5D69E09C5}" type="pres">
      <dgm:prSet presAssocID="{BBAC4C60-8723-4FC3-8D8E-31DF1E4DF134}" presName="parentText" presStyleLbl="node1" presStyleIdx="0" presStyleCnt="2">
        <dgm:presLayoutVars>
          <dgm:chMax val="0"/>
          <dgm:bulletEnabled val="1"/>
        </dgm:presLayoutVars>
      </dgm:prSet>
      <dgm:spPr/>
    </dgm:pt>
    <dgm:pt modelId="{7BDD37D5-5328-42EC-96F9-374D7AB0B8EC}" type="pres">
      <dgm:prSet presAssocID="{BBAC4C60-8723-4FC3-8D8E-31DF1E4DF134}" presName="childText" presStyleLbl="revTx" presStyleIdx="0" presStyleCnt="1">
        <dgm:presLayoutVars>
          <dgm:bulletEnabled val="1"/>
        </dgm:presLayoutVars>
      </dgm:prSet>
      <dgm:spPr/>
    </dgm:pt>
    <dgm:pt modelId="{855C37BA-4EE1-4BBA-B623-9D7ABD6BAE27}" type="pres">
      <dgm:prSet presAssocID="{478B46ED-40EC-4F37-B911-ECF0DF29BAFE}" presName="parentText" presStyleLbl="node1" presStyleIdx="1" presStyleCnt="2">
        <dgm:presLayoutVars>
          <dgm:chMax val="0"/>
          <dgm:bulletEnabled val="1"/>
        </dgm:presLayoutVars>
      </dgm:prSet>
      <dgm:spPr/>
    </dgm:pt>
  </dgm:ptLst>
  <dgm:cxnLst>
    <dgm:cxn modelId="{A23EE106-1126-467B-8783-7EECB05B12B8}" type="presOf" srcId="{71DD9631-1BB9-4603-9C4F-2D383BC25CEF}" destId="{7BDD37D5-5328-42EC-96F9-374D7AB0B8EC}" srcOrd="0" destOrd="0" presId="urn:microsoft.com/office/officeart/2005/8/layout/vList2"/>
    <dgm:cxn modelId="{989CD409-B801-4646-A7A4-98A56C7AB975}" srcId="{BBAC4C60-8723-4FC3-8D8E-31DF1E4DF134}" destId="{7C769B58-4399-4C8A-AD7C-AD9DBD5E4FC5}" srcOrd="1" destOrd="0" parTransId="{F9BD1B69-5AC0-40E1-8C8A-9F49D0764B7B}" sibTransId="{2C3CABBF-EFEB-4F1F-B463-D8BF6B9FCC2A}"/>
    <dgm:cxn modelId="{E6D7B115-530E-47B8-B9F9-8318CDF7CC65}" srcId="{BBAC4C60-8723-4FC3-8D8E-31DF1E4DF134}" destId="{8AD1E231-13B7-45A0-B289-3FF2F22BAF8B}" srcOrd="4" destOrd="0" parTransId="{16DCA618-D807-44CC-8B43-94822CF1703A}" sibTransId="{97F352D1-1CF6-4AD9-8864-5C559354690A}"/>
    <dgm:cxn modelId="{1474DA1A-00E0-433A-A531-9301C353BE98}" type="presOf" srcId="{6FF1C370-2E08-40EB-90A0-3A34A47D278E}" destId="{7BDD37D5-5328-42EC-96F9-374D7AB0B8EC}" srcOrd="0" destOrd="2" presId="urn:microsoft.com/office/officeart/2005/8/layout/vList2"/>
    <dgm:cxn modelId="{DFD68C20-5CB4-4EF2-AB2E-08E544BCC5CF}" srcId="{646A5439-F08D-463D-97AE-3CFA53BA38BF}" destId="{BBAC4C60-8723-4FC3-8D8E-31DF1E4DF134}" srcOrd="0" destOrd="0" parTransId="{AD16368D-DC43-4B21-AE0A-491A12C66679}" sibTransId="{E9E95113-B444-4487-AC34-149F981E45EB}"/>
    <dgm:cxn modelId="{4CF7302F-8660-430C-A02A-16E4D452C547}" type="presOf" srcId="{BBAC4C60-8723-4FC3-8D8E-31DF1E4DF134}" destId="{B7BC354B-9FDA-4282-B25F-8EA5D69E09C5}" srcOrd="0" destOrd="0" presId="urn:microsoft.com/office/officeart/2005/8/layout/vList2"/>
    <dgm:cxn modelId="{F33E5E64-3B29-40D8-A6CB-D6BF78F13D03}" srcId="{BBAC4C60-8723-4FC3-8D8E-31DF1E4DF134}" destId="{31BF59DA-73F5-4B19-BE42-DFFE0A00D4F3}" srcOrd="3" destOrd="0" parTransId="{989C6853-2374-4CB6-AFA5-E24B6B5A0403}" sibTransId="{120FBF3C-E04F-42AF-8282-62E99975C48A}"/>
    <dgm:cxn modelId="{E3414377-5BA5-40BD-B730-E98FBB165BD6}" srcId="{BBAC4C60-8723-4FC3-8D8E-31DF1E4DF134}" destId="{71DD9631-1BB9-4603-9C4F-2D383BC25CEF}" srcOrd="0" destOrd="0" parTransId="{1017964E-7452-45FE-A01D-A03CF9DCD4D7}" sibTransId="{76EDF9C2-26CF-4805-AF39-4687597DF948}"/>
    <dgm:cxn modelId="{C73FF185-4B86-4CBC-95F4-E72E6260B531}" type="presOf" srcId="{7C769B58-4399-4C8A-AD7C-AD9DBD5E4FC5}" destId="{7BDD37D5-5328-42EC-96F9-374D7AB0B8EC}" srcOrd="0" destOrd="1" presId="urn:microsoft.com/office/officeart/2005/8/layout/vList2"/>
    <dgm:cxn modelId="{E9546A9D-EFA6-43ED-8DFF-81856FEFDCB0}" type="presOf" srcId="{646A5439-F08D-463D-97AE-3CFA53BA38BF}" destId="{45204E04-1909-41CF-ABCE-3AA46813ADBF}" srcOrd="0" destOrd="0" presId="urn:microsoft.com/office/officeart/2005/8/layout/vList2"/>
    <dgm:cxn modelId="{9BC1F0B2-E311-48AC-B2D8-4BD77F88E880}" type="presOf" srcId="{31BF59DA-73F5-4B19-BE42-DFFE0A00D4F3}" destId="{7BDD37D5-5328-42EC-96F9-374D7AB0B8EC}" srcOrd="0" destOrd="3" presId="urn:microsoft.com/office/officeart/2005/8/layout/vList2"/>
    <dgm:cxn modelId="{98F6B7B8-1E6F-4680-B891-83B7B84F75DA}" type="presOf" srcId="{478B46ED-40EC-4F37-B911-ECF0DF29BAFE}" destId="{855C37BA-4EE1-4BBA-B623-9D7ABD6BAE27}" srcOrd="0" destOrd="0" presId="urn:microsoft.com/office/officeart/2005/8/layout/vList2"/>
    <dgm:cxn modelId="{904D28C1-5DC4-4FDD-A38B-E0ECA48DCF03}" srcId="{BBAC4C60-8723-4FC3-8D8E-31DF1E4DF134}" destId="{6FF1C370-2E08-40EB-90A0-3A34A47D278E}" srcOrd="2" destOrd="0" parTransId="{A9F54C64-51EF-43A9-BBFE-CE10E65D7501}" sibTransId="{582E8E2F-2059-4053-BF38-636DEF20BDC0}"/>
    <dgm:cxn modelId="{C446A9DB-91A0-4903-8931-833180C737D8}" type="presOf" srcId="{8AD1E231-13B7-45A0-B289-3FF2F22BAF8B}" destId="{7BDD37D5-5328-42EC-96F9-374D7AB0B8EC}" srcOrd="0" destOrd="4" presId="urn:microsoft.com/office/officeart/2005/8/layout/vList2"/>
    <dgm:cxn modelId="{EC5DDBF7-480A-47EB-8239-2F25642CB489}" srcId="{646A5439-F08D-463D-97AE-3CFA53BA38BF}" destId="{478B46ED-40EC-4F37-B911-ECF0DF29BAFE}" srcOrd="1" destOrd="0" parTransId="{041DDAE8-95AC-4ADE-976A-3603547A7FC9}" sibTransId="{A747FA95-27A2-478B-876B-3416207866A0}"/>
    <dgm:cxn modelId="{42427A1D-655D-405E-B7FD-36401E82C261}" type="presParOf" srcId="{45204E04-1909-41CF-ABCE-3AA46813ADBF}" destId="{B7BC354B-9FDA-4282-B25F-8EA5D69E09C5}" srcOrd="0" destOrd="0" presId="urn:microsoft.com/office/officeart/2005/8/layout/vList2"/>
    <dgm:cxn modelId="{557E5A80-18B3-4470-BF18-0E5324A83382}" type="presParOf" srcId="{45204E04-1909-41CF-ABCE-3AA46813ADBF}" destId="{7BDD37D5-5328-42EC-96F9-374D7AB0B8EC}" srcOrd="1" destOrd="0" presId="urn:microsoft.com/office/officeart/2005/8/layout/vList2"/>
    <dgm:cxn modelId="{7992D7EE-B89B-4EA4-877B-646352D68B35}" type="presParOf" srcId="{45204E04-1909-41CF-ABCE-3AA46813ADBF}" destId="{855C37BA-4EE1-4BBA-B623-9D7ABD6BAE27}" srcOrd="2"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46A5439-F08D-463D-97AE-3CFA53BA38B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BBAC4C60-8723-4FC3-8D8E-31DF1E4DF134}">
      <dgm:prSet/>
      <dgm:spPr/>
      <dgm:t>
        <a:bodyPr/>
        <a:lstStyle/>
        <a:p>
          <a:r>
            <a:rPr lang="en-US" dirty="0"/>
            <a:t>Notes to reader:</a:t>
          </a:r>
        </a:p>
      </dgm:t>
    </dgm:pt>
    <dgm:pt modelId="{AD16368D-DC43-4B21-AE0A-491A12C66679}" type="parTrans" cxnId="{DFD68C20-5CB4-4EF2-AB2E-08E544BCC5CF}">
      <dgm:prSet/>
      <dgm:spPr/>
      <dgm:t>
        <a:bodyPr/>
        <a:lstStyle/>
        <a:p>
          <a:endParaRPr lang="en-US"/>
        </a:p>
      </dgm:t>
    </dgm:pt>
    <dgm:pt modelId="{E9E95113-B444-4487-AC34-149F981E45EB}" type="sibTrans" cxnId="{DFD68C20-5CB4-4EF2-AB2E-08E544BCC5CF}">
      <dgm:prSet/>
      <dgm:spPr/>
      <dgm:t>
        <a:bodyPr/>
        <a:lstStyle/>
        <a:p>
          <a:endParaRPr lang="en-US"/>
        </a:p>
      </dgm:t>
    </dgm:pt>
    <dgm:pt modelId="{71DD9631-1BB9-4603-9C4F-2D383BC25CEF}">
      <dgm:prSet/>
      <dgm:spPr/>
      <dgm:t>
        <a:bodyPr/>
        <a:lstStyle/>
        <a:p>
          <a:r>
            <a:rPr lang="en-US" dirty="0"/>
            <a:t>LD memoirs’ Contribution</a:t>
          </a:r>
        </a:p>
      </dgm:t>
    </dgm:pt>
    <dgm:pt modelId="{1017964E-7452-45FE-A01D-A03CF9DCD4D7}" type="parTrans" cxnId="{E3414377-5BA5-40BD-B730-E98FBB165BD6}">
      <dgm:prSet/>
      <dgm:spPr/>
      <dgm:t>
        <a:bodyPr/>
        <a:lstStyle/>
        <a:p>
          <a:endParaRPr lang="en-US"/>
        </a:p>
      </dgm:t>
    </dgm:pt>
    <dgm:pt modelId="{76EDF9C2-26CF-4805-AF39-4687597DF948}" type="sibTrans" cxnId="{E3414377-5BA5-40BD-B730-E98FBB165BD6}">
      <dgm:prSet/>
      <dgm:spPr/>
      <dgm:t>
        <a:bodyPr/>
        <a:lstStyle/>
        <a:p>
          <a:endParaRPr lang="en-US"/>
        </a:p>
      </dgm:t>
    </dgm:pt>
    <dgm:pt modelId="{478B46ED-40EC-4F37-B911-ECF0DF29BAFE}">
      <dgm:prSet/>
      <dgm:spPr/>
      <dgm:t>
        <a:bodyPr/>
        <a:lstStyle/>
        <a:p>
          <a:r>
            <a:rPr lang="en-US"/>
            <a:t>Quote</a:t>
          </a:r>
        </a:p>
      </dgm:t>
    </dgm:pt>
    <dgm:pt modelId="{041DDAE8-95AC-4ADE-976A-3603547A7FC9}" type="parTrans" cxnId="{EC5DDBF7-480A-47EB-8239-2F25642CB489}">
      <dgm:prSet/>
      <dgm:spPr/>
      <dgm:t>
        <a:bodyPr/>
        <a:lstStyle/>
        <a:p>
          <a:endParaRPr lang="en-US"/>
        </a:p>
      </dgm:t>
    </dgm:pt>
    <dgm:pt modelId="{A747FA95-27A2-478B-876B-3416207866A0}" type="sibTrans" cxnId="{EC5DDBF7-480A-47EB-8239-2F25642CB489}">
      <dgm:prSet/>
      <dgm:spPr/>
      <dgm:t>
        <a:bodyPr/>
        <a:lstStyle/>
        <a:p>
          <a:endParaRPr lang="en-US"/>
        </a:p>
      </dgm:t>
    </dgm:pt>
    <dgm:pt modelId="{FC573B3E-952D-4FF5-9B95-DC028D856743}">
      <dgm:prSet/>
      <dgm:spPr/>
      <dgm:t>
        <a:bodyPr/>
        <a:lstStyle/>
        <a:p>
          <a:endParaRPr lang="en-US" dirty="0"/>
        </a:p>
      </dgm:t>
    </dgm:pt>
    <dgm:pt modelId="{6D604A67-057C-44A9-845E-7DEB042B229D}" type="parTrans" cxnId="{BC400FB6-0563-4B09-AC37-4FD8FA55E5E8}">
      <dgm:prSet/>
      <dgm:spPr/>
      <dgm:t>
        <a:bodyPr/>
        <a:lstStyle/>
        <a:p>
          <a:endParaRPr lang="en-US"/>
        </a:p>
      </dgm:t>
    </dgm:pt>
    <dgm:pt modelId="{5FC4F14C-4114-462F-947D-B9C468D7CEB8}" type="sibTrans" cxnId="{BC400FB6-0563-4B09-AC37-4FD8FA55E5E8}">
      <dgm:prSet/>
      <dgm:spPr/>
      <dgm:t>
        <a:bodyPr/>
        <a:lstStyle/>
        <a:p>
          <a:endParaRPr lang="en-US"/>
        </a:p>
      </dgm:t>
    </dgm:pt>
    <dgm:pt modelId="{FFA2EBE7-A272-4CE4-AD81-B827043F5610}">
      <dgm:prSet/>
      <dgm:spPr/>
      <dgm:t>
        <a:bodyPr/>
        <a:lstStyle/>
        <a:p>
          <a:r>
            <a:rPr lang="en-US" dirty="0"/>
            <a:t>Disability ID development</a:t>
          </a:r>
        </a:p>
      </dgm:t>
    </dgm:pt>
    <dgm:pt modelId="{54783551-7385-4B65-960E-9B1AD6B1FB39}" type="parTrans" cxnId="{32CC0BDA-0C10-4BBB-A6E2-E389F2C671F8}">
      <dgm:prSet/>
      <dgm:spPr/>
      <dgm:t>
        <a:bodyPr/>
        <a:lstStyle/>
        <a:p>
          <a:endParaRPr lang="en-US"/>
        </a:p>
      </dgm:t>
    </dgm:pt>
    <dgm:pt modelId="{149904A8-5870-4337-9C28-FAF05A46AB34}" type="sibTrans" cxnId="{32CC0BDA-0C10-4BBB-A6E2-E389F2C671F8}">
      <dgm:prSet/>
      <dgm:spPr/>
      <dgm:t>
        <a:bodyPr/>
        <a:lstStyle/>
        <a:p>
          <a:endParaRPr lang="en-US"/>
        </a:p>
      </dgm:t>
    </dgm:pt>
    <dgm:pt modelId="{48FEE624-32A8-4331-8073-6980C1BECBC9}">
      <dgm:prSet/>
      <dgm:spPr/>
      <dgm:t>
        <a:bodyPr/>
        <a:lstStyle/>
        <a:p>
          <a:r>
            <a:rPr lang="en-US" dirty="0"/>
            <a:t>How to write memoirs contribution</a:t>
          </a:r>
        </a:p>
      </dgm:t>
    </dgm:pt>
    <dgm:pt modelId="{8653DA3C-617A-4F5D-994B-A0916D866137}" type="parTrans" cxnId="{6BAE3891-22C4-4ACA-AE56-D853FB2B0A0F}">
      <dgm:prSet/>
      <dgm:spPr/>
    </dgm:pt>
    <dgm:pt modelId="{0340FA65-28D4-42EB-B745-61DCFA27450B}" type="sibTrans" cxnId="{6BAE3891-22C4-4ACA-AE56-D853FB2B0A0F}">
      <dgm:prSet/>
      <dgm:spPr/>
    </dgm:pt>
    <dgm:pt modelId="{C5E98300-0256-404D-A277-E5AC4982E3FA}">
      <dgm:prSet/>
      <dgm:spPr/>
      <dgm:t>
        <a:bodyPr/>
        <a:lstStyle/>
        <a:p>
          <a:r>
            <a:rPr lang="en-US" dirty="0"/>
            <a:t>Talks about how all the sources that were read for this capstone contributed to the capstone itself. </a:t>
          </a:r>
        </a:p>
      </dgm:t>
    </dgm:pt>
    <dgm:pt modelId="{D7EED287-BC92-4A2A-B218-9C1F5401B628}" type="parTrans" cxnId="{D3F33FC3-953B-4B85-896F-935FB9B99BD9}">
      <dgm:prSet/>
      <dgm:spPr/>
    </dgm:pt>
    <dgm:pt modelId="{79573F8C-4F79-4F60-BC0C-7F46EF68E963}" type="sibTrans" cxnId="{D3F33FC3-953B-4B85-896F-935FB9B99BD9}">
      <dgm:prSet/>
      <dgm:spPr/>
    </dgm:pt>
    <dgm:pt modelId="{45204E04-1909-41CF-ABCE-3AA46813ADBF}" type="pres">
      <dgm:prSet presAssocID="{646A5439-F08D-463D-97AE-3CFA53BA38BF}" presName="linear" presStyleCnt="0">
        <dgm:presLayoutVars>
          <dgm:animLvl val="lvl"/>
          <dgm:resizeHandles val="exact"/>
        </dgm:presLayoutVars>
      </dgm:prSet>
      <dgm:spPr/>
    </dgm:pt>
    <dgm:pt modelId="{B7BC354B-9FDA-4282-B25F-8EA5D69E09C5}" type="pres">
      <dgm:prSet presAssocID="{BBAC4C60-8723-4FC3-8D8E-31DF1E4DF134}" presName="parentText" presStyleLbl="node1" presStyleIdx="0" presStyleCnt="2">
        <dgm:presLayoutVars>
          <dgm:chMax val="0"/>
          <dgm:bulletEnabled val="1"/>
        </dgm:presLayoutVars>
      </dgm:prSet>
      <dgm:spPr/>
    </dgm:pt>
    <dgm:pt modelId="{7BDD37D5-5328-42EC-96F9-374D7AB0B8EC}" type="pres">
      <dgm:prSet presAssocID="{BBAC4C60-8723-4FC3-8D8E-31DF1E4DF134}" presName="childText" presStyleLbl="revTx" presStyleIdx="0" presStyleCnt="1">
        <dgm:presLayoutVars>
          <dgm:bulletEnabled val="1"/>
        </dgm:presLayoutVars>
      </dgm:prSet>
      <dgm:spPr/>
    </dgm:pt>
    <dgm:pt modelId="{855C37BA-4EE1-4BBA-B623-9D7ABD6BAE27}" type="pres">
      <dgm:prSet presAssocID="{478B46ED-40EC-4F37-B911-ECF0DF29BAFE}" presName="parentText" presStyleLbl="node1" presStyleIdx="1" presStyleCnt="2">
        <dgm:presLayoutVars>
          <dgm:chMax val="0"/>
          <dgm:bulletEnabled val="1"/>
        </dgm:presLayoutVars>
      </dgm:prSet>
      <dgm:spPr/>
    </dgm:pt>
  </dgm:ptLst>
  <dgm:cxnLst>
    <dgm:cxn modelId="{DE885703-699A-4014-AFE5-5AD70B108675}" type="presOf" srcId="{48FEE624-32A8-4331-8073-6980C1BECBC9}" destId="{7BDD37D5-5328-42EC-96F9-374D7AB0B8EC}" srcOrd="0" destOrd="2" presId="urn:microsoft.com/office/officeart/2005/8/layout/vList2"/>
    <dgm:cxn modelId="{A23EE106-1126-467B-8783-7EECB05B12B8}" type="presOf" srcId="{71DD9631-1BB9-4603-9C4F-2D383BC25CEF}" destId="{7BDD37D5-5328-42EC-96F9-374D7AB0B8EC}" srcOrd="0" destOrd="0" presId="urn:microsoft.com/office/officeart/2005/8/layout/vList2"/>
    <dgm:cxn modelId="{DFD68C20-5CB4-4EF2-AB2E-08E544BCC5CF}" srcId="{646A5439-F08D-463D-97AE-3CFA53BA38BF}" destId="{BBAC4C60-8723-4FC3-8D8E-31DF1E4DF134}" srcOrd="0" destOrd="0" parTransId="{AD16368D-DC43-4B21-AE0A-491A12C66679}" sibTransId="{E9E95113-B444-4487-AC34-149F981E45EB}"/>
    <dgm:cxn modelId="{4CF7302F-8660-430C-A02A-16E4D452C547}" type="presOf" srcId="{BBAC4C60-8723-4FC3-8D8E-31DF1E4DF134}" destId="{B7BC354B-9FDA-4282-B25F-8EA5D69E09C5}" srcOrd="0" destOrd="0" presId="urn:microsoft.com/office/officeart/2005/8/layout/vList2"/>
    <dgm:cxn modelId="{FC0DDF32-B782-4CF3-9F6A-EA8EA3EC5ABD}" type="presOf" srcId="{C5E98300-0256-404D-A277-E5AC4982E3FA}" destId="{7BDD37D5-5328-42EC-96F9-374D7AB0B8EC}" srcOrd="0" destOrd="3" presId="urn:microsoft.com/office/officeart/2005/8/layout/vList2"/>
    <dgm:cxn modelId="{E3414377-5BA5-40BD-B730-E98FBB165BD6}" srcId="{BBAC4C60-8723-4FC3-8D8E-31DF1E4DF134}" destId="{71DD9631-1BB9-4603-9C4F-2D383BC25CEF}" srcOrd="0" destOrd="0" parTransId="{1017964E-7452-45FE-A01D-A03CF9DCD4D7}" sibTransId="{76EDF9C2-26CF-4805-AF39-4687597DF948}"/>
    <dgm:cxn modelId="{4209AC86-C190-4663-B44E-733CAF67D869}" type="presOf" srcId="{FC573B3E-952D-4FF5-9B95-DC028D856743}" destId="{7BDD37D5-5328-42EC-96F9-374D7AB0B8EC}" srcOrd="0" destOrd="4" presId="urn:microsoft.com/office/officeart/2005/8/layout/vList2"/>
    <dgm:cxn modelId="{6BAE3891-22C4-4ACA-AE56-D853FB2B0A0F}" srcId="{BBAC4C60-8723-4FC3-8D8E-31DF1E4DF134}" destId="{48FEE624-32A8-4331-8073-6980C1BECBC9}" srcOrd="2" destOrd="0" parTransId="{8653DA3C-617A-4F5D-994B-A0916D866137}" sibTransId="{0340FA65-28D4-42EB-B745-61DCFA27450B}"/>
    <dgm:cxn modelId="{EF039397-AB24-4F80-8B67-16EBD858A1A0}" type="presOf" srcId="{FFA2EBE7-A272-4CE4-AD81-B827043F5610}" destId="{7BDD37D5-5328-42EC-96F9-374D7AB0B8EC}" srcOrd="0" destOrd="1" presId="urn:microsoft.com/office/officeart/2005/8/layout/vList2"/>
    <dgm:cxn modelId="{E9546A9D-EFA6-43ED-8DFF-81856FEFDCB0}" type="presOf" srcId="{646A5439-F08D-463D-97AE-3CFA53BA38BF}" destId="{45204E04-1909-41CF-ABCE-3AA46813ADBF}" srcOrd="0" destOrd="0" presId="urn:microsoft.com/office/officeart/2005/8/layout/vList2"/>
    <dgm:cxn modelId="{BC400FB6-0563-4B09-AC37-4FD8FA55E5E8}" srcId="{BBAC4C60-8723-4FC3-8D8E-31DF1E4DF134}" destId="{FC573B3E-952D-4FF5-9B95-DC028D856743}" srcOrd="4" destOrd="0" parTransId="{6D604A67-057C-44A9-845E-7DEB042B229D}" sibTransId="{5FC4F14C-4114-462F-947D-B9C468D7CEB8}"/>
    <dgm:cxn modelId="{98F6B7B8-1E6F-4680-B891-83B7B84F75DA}" type="presOf" srcId="{478B46ED-40EC-4F37-B911-ECF0DF29BAFE}" destId="{855C37BA-4EE1-4BBA-B623-9D7ABD6BAE27}" srcOrd="0" destOrd="0" presId="urn:microsoft.com/office/officeart/2005/8/layout/vList2"/>
    <dgm:cxn modelId="{D3F33FC3-953B-4B85-896F-935FB9B99BD9}" srcId="{BBAC4C60-8723-4FC3-8D8E-31DF1E4DF134}" destId="{C5E98300-0256-404D-A277-E5AC4982E3FA}" srcOrd="3" destOrd="0" parTransId="{D7EED287-BC92-4A2A-B218-9C1F5401B628}" sibTransId="{79573F8C-4F79-4F60-BC0C-7F46EF68E963}"/>
    <dgm:cxn modelId="{32CC0BDA-0C10-4BBB-A6E2-E389F2C671F8}" srcId="{BBAC4C60-8723-4FC3-8D8E-31DF1E4DF134}" destId="{FFA2EBE7-A272-4CE4-AD81-B827043F5610}" srcOrd="1" destOrd="0" parTransId="{54783551-7385-4B65-960E-9B1AD6B1FB39}" sibTransId="{149904A8-5870-4337-9C28-FAF05A46AB34}"/>
    <dgm:cxn modelId="{EC5DDBF7-480A-47EB-8239-2F25642CB489}" srcId="{646A5439-F08D-463D-97AE-3CFA53BA38BF}" destId="{478B46ED-40EC-4F37-B911-ECF0DF29BAFE}" srcOrd="1" destOrd="0" parTransId="{041DDAE8-95AC-4ADE-976A-3603547A7FC9}" sibTransId="{A747FA95-27A2-478B-876B-3416207866A0}"/>
    <dgm:cxn modelId="{42427A1D-655D-405E-B7FD-36401E82C261}" type="presParOf" srcId="{45204E04-1909-41CF-ABCE-3AA46813ADBF}" destId="{B7BC354B-9FDA-4282-B25F-8EA5D69E09C5}" srcOrd="0" destOrd="0" presId="urn:microsoft.com/office/officeart/2005/8/layout/vList2"/>
    <dgm:cxn modelId="{557E5A80-18B3-4470-BF18-0E5324A83382}" type="presParOf" srcId="{45204E04-1909-41CF-ABCE-3AA46813ADBF}" destId="{7BDD37D5-5328-42EC-96F9-374D7AB0B8EC}" srcOrd="1" destOrd="0" presId="urn:microsoft.com/office/officeart/2005/8/layout/vList2"/>
    <dgm:cxn modelId="{7992D7EE-B89B-4EA4-877B-646352D68B35}" type="presParOf" srcId="{45204E04-1909-41CF-ABCE-3AA46813ADBF}" destId="{855C37BA-4EE1-4BBA-B623-9D7ABD6BAE27}" srcOrd="2"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9FC307F-7837-4812-8B1C-DA1C6E1126C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2E04234-0118-4071-B3D7-751B997F25A8}">
      <dgm:prSet/>
      <dgm:spPr/>
      <dgm:t>
        <a:bodyPr/>
        <a:lstStyle/>
        <a:p>
          <a:r>
            <a:rPr lang="en-US" dirty="0"/>
            <a:t>Don't be too quick to judge your own work.  Even if you think it's bad.  </a:t>
          </a:r>
        </a:p>
      </dgm:t>
    </dgm:pt>
    <dgm:pt modelId="{9C1024E9-F9B1-483A-8F04-F999E593D0F1}" type="parTrans" cxnId="{FD0544C1-0585-4ED8-AFDC-E8F8AC305F48}">
      <dgm:prSet/>
      <dgm:spPr/>
      <dgm:t>
        <a:bodyPr/>
        <a:lstStyle/>
        <a:p>
          <a:endParaRPr lang="en-US"/>
        </a:p>
      </dgm:t>
    </dgm:pt>
    <dgm:pt modelId="{AC7A265E-1040-47A8-B345-D56C7FE29259}" type="sibTrans" cxnId="{FD0544C1-0585-4ED8-AFDC-E8F8AC305F48}">
      <dgm:prSet/>
      <dgm:spPr/>
      <dgm:t>
        <a:bodyPr/>
        <a:lstStyle/>
        <a:p>
          <a:endParaRPr lang="en-US"/>
        </a:p>
      </dgm:t>
    </dgm:pt>
    <dgm:pt modelId="{0C23E4EC-ACA4-4F6E-9A48-6D79CACDBF60}">
      <dgm:prSet/>
      <dgm:spPr/>
      <dgm:t>
        <a:bodyPr/>
        <a:lstStyle/>
        <a:p>
          <a:r>
            <a:rPr lang="en-US" dirty="0"/>
            <a:t>Don't be afraid to just write first and edit later especially when trying to get ideas down.  </a:t>
          </a:r>
        </a:p>
      </dgm:t>
    </dgm:pt>
    <dgm:pt modelId="{ABA75B8B-7B08-423D-B765-FB3C9C5A554D}" type="parTrans" cxnId="{91B4FC44-FEBE-445C-BC6F-9FC34E3E757D}">
      <dgm:prSet/>
      <dgm:spPr/>
      <dgm:t>
        <a:bodyPr/>
        <a:lstStyle/>
        <a:p>
          <a:endParaRPr lang="en-US"/>
        </a:p>
      </dgm:t>
    </dgm:pt>
    <dgm:pt modelId="{F9E10314-01B3-4FB0-A91E-D4E60A93B08B}" type="sibTrans" cxnId="{91B4FC44-FEBE-445C-BC6F-9FC34E3E757D}">
      <dgm:prSet/>
      <dgm:spPr/>
      <dgm:t>
        <a:bodyPr/>
        <a:lstStyle/>
        <a:p>
          <a:endParaRPr lang="en-US"/>
        </a:p>
      </dgm:t>
    </dgm:pt>
    <dgm:pt modelId="{DC4AD580-CAA3-48FC-A2CE-83036D8461E7}">
      <dgm:prSet/>
      <dgm:spPr/>
      <dgm:t>
        <a:bodyPr/>
        <a:lstStyle/>
        <a:p>
          <a:r>
            <a:rPr lang="en-US" dirty="0"/>
            <a:t>Make sure you read ALL the sources BEFORE you start writing and if you did already read them, read them again.  </a:t>
          </a:r>
        </a:p>
      </dgm:t>
    </dgm:pt>
    <dgm:pt modelId="{1EA16813-FE69-4102-99CF-B3EBDC3E2022}" type="parTrans" cxnId="{5CBDB034-8F52-46E0-96A4-F27AF4CB198A}">
      <dgm:prSet/>
      <dgm:spPr/>
      <dgm:t>
        <a:bodyPr/>
        <a:lstStyle/>
        <a:p>
          <a:endParaRPr lang="en-US"/>
        </a:p>
      </dgm:t>
    </dgm:pt>
    <dgm:pt modelId="{5562CB9E-4403-4961-A4B1-94B932C764D7}" type="sibTrans" cxnId="{5CBDB034-8F52-46E0-96A4-F27AF4CB198A}">
      <dgm:prSet/>
      <dgm:spPr/>
      <dgm:t>
        <a:bodyPr/>
        <a:lstStyle/>
        <a:p>
          <a:endParaRPr lang="en-US"/>
        </a:p>
      </dgm:t>
    </dgm:pt>
    <dgm:pt modelId="{7548420F-A846-4127-9734-A0C9451E2C8F}">
      <dgm:prSet/>
      <dgm:spPr/>
      <dgm:t>
        <a:bodyPr/>
        <a:lstStyle/>
        <a:p>
          <a:pPr rtl="0"/>
          <a:r>
            <a:rPr lang="en-US" dirty="0"/>
            <a:t>If you really want to be a writer, write and keep writing even</a:t>
          </a:r>
          <a:r>
            <a:rPr lang="en-US" dirty="0">
              <a:latin typeface="Rockwell Condensed" panose="02060603050405020104"/>
            </a:rPr>
            <a:t> if</a:t>
          </a:r>
          <a:r>
            <a:rPr lang="en-US" dirty="0"/>
            <a:t> its hard.</a:t>
          </a:r>
        </a:p>
      </dgm:t>
    </dgm:pt>
    <dgm:pt modelId="{0A69B421-BC6E-4A90-8C46-509C194B4167}" type="parTrans" cxnId="{64885C4E-15CD-43AB-BF13-157561F9DE0F}">
      <dgm:prSet/>
      <dgm:spPr/>
      <dgm:t>
        <a:bodyPr/>
        <a:lstStyle/>
        <a:p>
          <a:endParaRPr lang="en-US"/>
        </a:p>
      </dgm:t>
    </dgm:pt>
    <dgm:pt modelId="{00823C91-8A3B-4AD3-A321-DD64A6776CF2}" type="sibTrans" cxnId="{64885C4E-15CD-43AB-BF13-157561F9DE0F}">
      <dgm:prSet/>
      <dgm:spPr/>
      <dgm:t>
        <a:bodyPr/>
        <a:lstStyle/>
        <a:p>
          <a:endParaRPr lang="en-US"/>
        </a:p>
      </dgm:t>
    </dgm:pt>
    <dgm:pt modelId="{780F4BEB-7263-4896-86E9-9D9D06E165CE}">
      <dgm:prSet/>
      <dgm:spPr/>
      <dgm:t>
        <a:bodyPr/>
        <a:lstStyle/>
        <a:p>
          <a:r>
            <a:rPr lang="en-US" dirty="0"/>
            <a:t>I want to write more, even if it's not a memoir.  =)</a:t>
          </a:r>
        </a:p>
      </dgm:t>
    </dgm:pt>
    <dgm:pt modelId="{DCD45596-A939-42A8-8A2C-BBCC64410AD7}" type="parTrans" cxnId="{952A4A7B-781F-453D-99EF-43EA530AF357}">
      <dgm:prSet/>
      <dgm:spPr/>
      <dgm:t>
        <a:bodyPr/>
        <a:lstStyle/>
        <a:p>
          <a:endParaRPr lang="en-US"/>
        </a:p>
      </dgm:t>
    </dgm:pt>
    <dgm:pt modelId="{FDC6D757-F8B5-4BB6-B13C-A440F643A48E}" type="sibTrans" cxnId="{952A4A7B-781F-453D-99EF-43EA530AF357}">
      <dgm:prSet/>
      <dgm:spPr/>
      <dgm:t>
        <a:bodyPr/>
        <a:lstStyle/>
        <a:p>
          <a:endParaRPr lang="en-US"/>
        </a:p>
      </dgm:t>
    </dgm:pt>
    <dgm:pt modelId="{EC286543-B22C-449E-ABE4-886EAF26C3DE}" type="pres">
      <dgm:prSet presAssocID="{F9FC307F-7837-4812-8B1C-DA1C6E1126C2}" presName="root" presStyleCnt="0">
        <dgm:presLayoutVars>
          <dgm:dir/>
          <dgm:resizeHandles val="exact"/>
        </dgm:presLayoutVars>
      </dgm:prSet>
      <dgm:spPr/>
    </dgm:pt>
    <dgm:pt modelId="{F10D040C-51DE-47BE-BDA3-144D7903F3BC}" type="pres">
      <dgm:prSet presAssocID="{B2E04234-0118-4071-B3D7-751B997F25A8}" presName="compNode" presStyleCnt="0"/>
      <dgm:spPr/>
    </dgm:pt>
    <dgm:pt modelId="{651C65C5-20E7-47CB-A2F5-115FC66F7770}" type="pres">
      <dgm:prSet presAssocID="{B2E04234-0118-4071-B3D7-751B997F25A8}" presName="bgRect" presStyleLbl="bgShp" presStyleIdx="0" presStyleCnt="5"/>
      <dgm:spPr/>
    </dgm:pt>
    <dgm:pt modelId="{90C5273F-31C9-49CB-9A71-EDA2D2142364}" type="pres">
      <dgm:prSet presAssocID="{B2E04234-0118-4071-B3D7-751B997F25A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udge"/>
        </a:ext>
      </dgm:extLst>
    </dgm:pt>
    <dgm:pt modelId="{3CAA82DB-C84C-4317-96B3-B6BF7D606F14}" type="pres">
      <dgm:prSet presAssocID="{B2E04234-0118-4071-B3D7-751B997F25A8}" presName="spaceRect" presStyleCnt="0"/>
      <dgm:spPr/>
    </dgm:pt>
    <dgm:pt modelId="{A1D56D61-BA99-4E5F-B72C-734A56525C88}" type="pres">
      <dgm:prSet presAssocID="{B2E04234-0118-4071-B3D7-751B997F25A8}" presName="parTx" presStyleLbl="revTx" presStyleIdx="0" presStyleCnt="5">
        <dgm:presLayoutVars>
          <dgm:chMax val="0"/>
          <dgm:chPref val="0"/>
        </dgm:presLayoutVars>
      </dgm:prSet>
      <dgm:spPr/>
    </dgm:pt>
    <dgm:pt modelId="{9434D887-C4A1-4D90-A265-1A5D02C0E3A4}" type="pres">
      <dgm:prSet presAssocID="{AC7A265E-1040-47A8-B345-D56C7FE29259}" presName="sibTrans" presStyleCnt="0"/>
      <dgm:spPr/>
    </dgm:pt>
    <dgm:pt modelId="{C4F41AB0-2FD8-4050-98F0-2B03B94DE2DD}" type="pres">
      <dgm:prSet presAssocID="{0C23E4EC-ACA4-4F6E-9A48-6D79CACDBF60}" presName="compNode" presStyleCnt="0"/>
      <dgm:spPr/>
    </dgm:pt>
    <dgm:pt modelId="{F06EA154-CB31-41F7-AA05-9B3978C51AE3}" type="pres">
      <dgm:prSet presAssocID="{0C23E4EC-ACA4-4F6E-9A48-6D79CACDBF60}" presName="bgRect" presStyleLbl="bgShp" presStyleIdx="1" presStyleCnt="5"/>
      <dgm:spPr/>
    </dgm:pt>
    <dgm:pt modelId="{9BF7A489-EAD2-43E0-9F1F-FF5CA51B2C8B}" type="pres">
      <dgm:prSet presAssocID="{0C23E4EC-ACA4-4F6E-9A48-6D79CACDBF6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A49C5DC3-2FB7-463F-AECF-84D2713E68F0}" type="pres">
      <dgm:prSet presAssocID="{0C23E4EC-ACA4-4F6E-9A48-6D79CACDBF60}" presName="spaceRect" presStyleCnt="0"/>
      <dgm:spPr/>
    </dgm:pt>
    <dgm:pt modelId="{82DCE73B-637F-4926-8874-91E3408F9FE5}" type="pres">
      <dgm:prSet presAssocID="{0C23E4EC-ACA4-4F6E-9A48-6D79CACDBF60}" presName="parTx" presStyleLbl="revTx" presStyleIdx="1" presStyleCnt="5">
        <dgm:presLayoutVars>
          <dgm:chMax val="0"/>
          <dgm:chPref val="0"/>
        </dgm:presLayoutVars>
      </dgm:prSet>
      <dgm:spPr/>
    </dgm:pt>
    <dgm:pt modelId="{94BD2E63-5655-41D2-8E8A-B1BF0595DDF0}" type="pres">
      <dgm:prSet presAssocID="{F9E10314-01B3-4FB0-A91E-D4E60A93B08B}" presName="sibTrans" presStyleCnt="0"/>
      <dgm:spPr/>
    </dgm:pt>
    <dgm:pt modelId="{DF71DE25-68E7-4E75-A365-E9B4BC410D63}" type="pres">
      <dgm:prSet presAssocID="{DC4AD580-CAA3-48FC-A2CE-83036D8461E7}" presName="compNode" presStyleCnt="0"/>
      <dgm:spPr/>
    </dgm:pt>
    <dgm:pt modelId="{6B1340EA-DC90-40E5-8A0C-40CB08EE1006}" type="pres">
      <dgm:prSet presAssocID="{DC4AD580-CAA3-48FC-A2CE-83036D8461E7}" presName="bgRect" presStyleLbl="bgShp" presStyleIdx="2" presStyleCnt="5"/>
      <dgm:spPr/>
    </dgm:pt>
    <dgm:pt modelId="{6AB34290-518C-4D01-B1AF-9D07118D2454}" type="pres">
      <dgm:prSet presAssocID="{DC4AD580-CAA3-48FC-A2CE-83036D8461E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Book"/>
        </a:ext>
      </dgm:extLst>
    </dgm:pt>
    <dgm:pt modelId="{279B7E89-87C4-459A-9930-27BB728DC0EB}" type="pres">
      <dgm:prSet presAssocID="{DC4AD580-CAA3-48FC-A2CE-83036D8461E7}" presName="spaceRect" presStyleCnt="0"/>
      <dgm:spPr/>
    </dgm:pt>
    <dgm:pt modelId="{429897C8-0274-4FC1-8AB4-E79E982C1031}" type="pres">
      <dgm:prSet presAssocID="{DC4AD580-CAA3-48FC-A2CE-83036D8461E7}" presName="parTx" presStyleLbl="revTx" presStyleIdx="2" presStyleCnt="5">
        <dgm:presLayoutVars>
          <dgm:chMax val="0"/>
          <dgm:chPref val="0"/>
        </dgm:presLayoutVars>
      </dgm:prSet>
      <dgm:spPr/>
    </dgm:pt>
    <dgm:pt modelId="{7481093E-A8DE-4FD8-9492-8B30908A9F11}" type="pres">
      <dgm:prSet presAssocID="{5562CB9E-4403-4961-A4B1-94B932C764D7}" presName="sibTrans" presStyleCnt="0"/>
      <dgm:spPr/>
    </dgm:pt>
    <dgm:pt modelId="{F3923682-1B8D-44D1-8B99-45D1441146A2}" type="pres">
      <dgm:prSet presAssocID="{7548420F-A846-4127-9734-A0C9451E2C8F}" presName="compNode" presStyleCnt="0"/>
      <dgm:spPr/>
    </dgm:pt>
    <dgm:pt modelId="{F7BF8DA8-1926-4B0C-B85A-8570C924CC43}" type="pres">
      <dgm:prSet presAssocID="{7548420F-A846-4127-9734-A0C9451E2C8F}" presName="bgRect" presStyleLbl="bgShp" presStyleIdx="3" presStyleCnt="5"/>
      <dgm:spPr/>
    </dgm:pt>
    <dgm:pt modelId="{1FA1C25A-F52D-4AFE-BEAD-F055DD63EBB8}" type="pres">
      <dgm:prSet presAssocID="{7548420F-A846-4127-9734-A0C9451E2C8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ypewriter"/>
        </a:ext>
      </dgm:extLst>
    </dgm:pt>
    <dgm:pt modelId="{A113889C-1A97-4EE3-B3C3-010C2E09C306}" type="pres">
      <dgm:prSet presAssocID="{7548420F-A846-4127-9734-A0C9451E2C8F}" presName="spaceRect" presStyleCnt="0"/>
      <dgm:spPr/>
    </dgm:pt>
    <dgm:pt modelId="{C7A2E4A4-A760-4258-AD1C-DB906370B14F}" type="pres">
      <dgm:prSet presAssocID="{7548420F-A846-4127-9734-A0C9451E2C8F}" presName="parTx" presStyleLbl="revTx" presStyleIdx="3" presStyleCnt="5">
        <dgm:presLayoutVars>
          <dgm:chMax val="0"/>
          <dgm:chPref val="0"/>
        </dgm:presLayoutVars>
      </dgm:prSet>
      <dgm:spPr/>
    </dgm:pt>
    <dgm:pt modelId="{EC8A83F2-38B6-42B0-B9B0-5F236510449D}" type="pres">
      <dgm:prSet presAssocID="{00823C91-8A3B-4AD3-A321-DD64A6776CF2}" presName="sibTrans" presStyleCnt="0"/>
      <dgm:spPr/>
    </dgm:pt>
    <dgm:pt modelId="{B711BD4B-E6E6-4CC0-B8F8-39EBF0751387}" type="pres">
      <dgm:prSet presAssocID="{780F4BEB-7263-4896-86E9-9D9D06E165CE}" presName="compNode" presStyleCnt="0"/>
      <dgm:spPr/>
    </dgm:pt>
    <dgm:pt modelId="{73D17F49-992E-4919-AC1E-9057CD9D5C5A}" type="pres">
      <dgm:prSet presAssocID="{780F4BEB-7263-4896-86E9-9D9D06E165CE}" presName="bgRect" presStyleLbl="bgShp" presStyleIdx="4" presStyleCnt="5"/>
      <dgm:spPr/>
    </dgm:pt>
    <dgm:pt modelId="{71E89326-269F-42AF-AE3A-543EDC4E1C12}" type="pres">
      <dgm:prSet presAssocID="{780F4BEB-7263-4896-86E9-9D9D06E165CE}"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ailbox"/>
        </a:ext>
      </dgm:extLst>
    </dgm:pt>
    <dgm:pt modelId="{0339248B-EFBF-4C6A-99FC-D46DA5DF3E69}" type="pres">
      <dgm:prSet presAssocID="{780F4BEB-7263-4896-86E9-9D9D06E165CE}" presName="spaceRect" presStyleCnt="0"/>
      <dgm:spPr/>
    </dgm:pt>
    <dgm:pt modelId="{250F750E-B8F8-43E3-B71F-F782752E5458}" type="pres">
      <dgm:prSet presAssocID="{780F4BEB-7263-4896-86E9-9D9D06E165CE}" presName="parTx" presStyleLbl="revTx" presStyleIdx="4" presStyleCnt="5">
        <dgm:presLayoutVars>
          <dgm:chMax val="0"/>
          <dgm:chPref val="0"/>
        </dgm:presLayoutVars>
      </dgm:prSet>
      <dgm:spPr/>
    </dgm:pt>
  </dgm:ptLst>
  <dgm:cxnLst>
    <dgm:cxn modelId="{B2FC610F-F408-49F7-83C7-7D9CCDA4D2C3}" type="presOf" srcId="{DC4AD580-CAA3-48FC-A2CE-83036D8461E7}" destId="{429897C8-0274-4FC1-8AB4-E79E982C1031}" srcOrd="0" destOrd="0" presId="urn:microsoft.com/office/officeart/2018/2/layout/IconVerticalSolidList"/>
    <dgm:cxn modelId="{5CBDB034-8F52-46E0-96A4-F27AF4CB198A}" srcId="{F9FC307F-7837-4812-8B1C-DA1C6E1126C2}" destId="{DC4AD580-CAA3-48FC-A2CE-83036D8461E7}" srcOrd="2" destOrd="0" parTransId="{1EA16813-FE69-4102-99CF-B3EBDC3E2022}" sibTransId="{5562CB9E-4403-4961-A4B1-94B932C764D7}"/>
    <dgm:cxn modelId="{FBDF685D-E18D-491F-8457-D2CD180E2265}" type="presOf" srcId="{780F4BEB-7263-4896-86E9-9D9D06E165CE}" destId="{250F750E-B8F8-43E3-B71F-F782752E5458}" srcOrd="0" destOrd="0" presId="urn:microsoft.com/office/officeart/2018/2/layout/IconVerticalSolidList"/>
    <dgm:cxn modelId="{91B4FC44-FEBE-445C-BC6F-9FC34E3E757D}" srcId="{F9FC307F-7837-4812-8B1C-DA1C6E1126C2}" destId="{0C23E4EC-ACA4-4F6E-9A48-6D79CACDBF60}" srcOrd="1" destOrd="0" parTransId="{ABA75B8B-7B08-423D-B765-FB3C9C5A554D}" sibTransId="{F9E10314-01B3-4FB0-A91E-D4E60A93B08B}"/>
    <dgm:cxn modelId="{B17CFE66-2ACA-4AFF-A451-A4246EE6511E}" type="presOf" srcId="{7548420F-A846-4127-9734-A0C9451E2C8F}" destId="{C7A2E4A4-A760-4258-AD1C-DB906370B14F}" srcOrd="0" destOrd="0" presId="urn:microsoft.com/office/officeart/2018/2/layout/IconVerticalSolidList"/>
    <dgm:cxn modelId="{64885C4E-15CD-43AB-BF13-157561F9DE0F}" srcId="{F9FC307F-7837-4812-8B1C-DA1C6E1126C2}" destId="{7548420F-A846-4127-9734-A0C9451E2C8F}" srcOrd="3" destOrd="0" parTransId="{0A69B421-BC6E-4A90-8C46-509C194B4167}" sibTransId="{00823C91-8A3B-4AD3-A321-DD64A6776CF2}"/>
    <dgm:cxn modelId="{C17CA059-1E7F-45CE-BE24-09BE27B41BE4}" type="presOf" srcId="{F9FC307F-7837-4812-8B1C-DA1C6E1126C2}" destId="{EC286543-B22C-449E-ABE4-886EAF26C3DE}" srcOrd="0" destOrd="0" presId="urn:microsoft.com/office/officeart/2018/2/layout/IconVerticalSolidList"/>
    <dgm:cxn modelId="{952A4A7B-781F-453D-99EF-43EA530AF357}" srcId="{F9FC307F-7837-4812-8B1C-DA1C6E1126C2}" destId="{780F4BEB-7263-4896-86E9-9D9D06E165CE}" srcOrd="4" destOrd="0" parTransId="{DCD45596-A939-42A8-8A2C-BBCC64410AD7}" sibTransId="{FDC6D757-F8B5-4BB6-B13C-A440F643A48E}"/>
    <dgm:cxn modelId="{11FD1EBB-546E-4A5C-B29F-4920F6748AFD}" type="presOf" srcId="{0C23E4EC-ACA4-4F6E-9A48-6D79CACDBF60}" destId="{82DCE73B-637F-4926-8874-91E3408F9FE5}" srcOrd="0" destOrd="0" presId="urn:microsoft.com/office/officeart/2018/2/layout/IconVerticalSolidList"/>
    <dgm:cxn modelId="{FD0544C1-0585-4ED8-AFDC-E8F8AC305F48}" srcId="{F9FC307F-7837-4812-8B1C-DA1C6E1126C2}" destId="{B2E04234-0118-4071-B3D7-751B997F25A8}" srcOrd="0" destOrd="0" parTransId="{9C1024E9-F9B1-483A-8F04-F999E593D0F1}" sibTransId="{AC7A265E-1040-47A8-B345-D56C7FE29259}"/>
    <dgm:cxn modelId="{2E93F0C1-2618-41F0-B24B-85211A2814B4}" type="presOf" srcId="{B2E04234-0118-4071-B3D7-751B997F25A8}" destId="{A1D56D61-BA99-4E5F-B72C-734A56525C88}" srcOrd="0" destOrd="0" presId="urn:microsoft.com/office/officeart/2018/2/layout/IconVerticalSolidList"/>
    <dgm:cxn modelId="{E7975B0D-26C8-4720-822C-0EA218EACB16}" type="presParOf" srcId="{EC286543-B22C-449E-ABE4-886EAF26C3DE}" destId="{F10D040C-51DE-47BE-BDA3-144D7903F3BC}" srcOrd="0" destOrd="0" presId="urn:microsoft.com/office/officeart/2018/2/layout/IconVerticalSolidList"/>
    <dgm:cxn modelId="{FDC0B689-C346-4690-BD9F-5C116333DA77}" type="presParOf" srcId="{F10D040C-51DE-47BE-BDA3-144D7903F3BC}" destId="{651C65C5-20E7-47CB-A2F5-115FC66F7770}" srcOrd="0" destOrd="0" presId="urn:microsoft.com/office/officeart/2018/2/layout/IconVerticalSolidList"/>
    <dgm:cxn modelId="{C269C6FF-F92E-42DC-9D21-9F75A36F359F}" type="presParOf" srcId="{F10D040C-51DE-47BE-BDA3-144D7903F3BC}" destId="{90C5273F-31C9-49CB-9A71-EDA2D2142364}" srcOrd="1" destOrd="0" presId="urn:microsoft.com/office/officeart/2018/2/layout/IconVerticalSolidList"/>
    <dgm:cxn modelId="{69C67B46-24EA-4609-8E84-5A1F4343301F}" type="presParOf" srcId="{F10D040C-51DE-47BE-BDA3-144D7903F3BC}" destId="{3CAA82DB-C84C-4317-96B3-B6BF7D606F14}" srcOrd="2" destOrd="0" presId="urn:microsoft.com/office/officeart/2018/2/layout/IconVerticalSolidList"/>
    <dgm:cxn modelId="{44260013-F329-4E0B-89D9-0EA2695A402A}" type="presParOf" srcId="{F10D040C-51DE-47BE-BDA3-144D7903F3BC}" destId="{A1D56D61-BA99-4E5F-B72C-734A56525C88}" srcOrd="3" destOrd="0" presId="urn:microsoft.com/office/officeart/2018/2/layout/IconVerticalSolidList"/>
    <dgm:cxn modelId="{2EC10E90-FC54-4E13-AB98-269E93F32941}" type="presParOf" srcId="{EC286543-B22C-449E-ABE4-886EAF26C3DE}" destId="{9434D887-C4A1-4D90-A265-1A5D02C0E3A4}" srcOrd="1" destOrd="0" presId="urn:microsoft.com/office/officeart/2018/2/layout/IconVerticalSolidList"/>
    <dgm:cxn modelId="{64A4AA41-9CB6-4106-A04E-7A924ED4F6F7}" type="presParOf" srcId="{EC286543-B22C-449E-ABE4-886EAF26C3DE}" destId="{C4F41AB0-2FD8-4050-98F0-2B03B94DE2DD}" srcOrd="2" destOrd="0" presId="urn:microsoft.com/office/officeart/2018/2/layout/IconVerticalSolidList"/>
    <dgm:cxn modelId="{3ADD334A-73BF-43E0-BF47-6F9D4721BB18}" type="presParOf" srcId="{C4F41AB0-2FD8-4050-98F0-2B03B94DE2DD}" destId="{F06EA154-CB31-41F7-AA05-9B3978C51AE3}" srcOrd="0" destOrd="0" presId="urn:microsoft.com/office/officeart/2018/2/layout/IconVerticalSolidList"/>
    <dgm:cxn modelId="{4089539D-BF9C-4EB6-A073-DAF2F674D529}" type="presParOf" srcId="{C4F41AB0-2FD8-4050-98F0-2B03B94DE2DD}" destId="{9BF7A489-EAD2-43E0-9F1F-FF5CA51B2C8B}" srcOrd="1" destOrd="0" presId="urn:microsoft.com/office/officeart/2018/2/layout/IconVerticalSolidList"/>
    <dgm:cxn modelId="{11D03EA2-E33A-46BC-BFD0-38FC27FB6DC0}" type="presParOf" srcId="{C4F41AB0-2FD8-4050-98F0-2B03B94DE2DD}" destId="{A49C5DC3-2FB7-463F-AECF-84D2713E68F0}" srcOrd="2" destOrd="0" presId="urn:microsoft.com/office/officeart/2018/2/layout/IconVerticalSolidList"/>
    <dgm:cxn modelId="{7C7DE5F8-CE2C-4AFD-96E9-A15C5BF6B8D3}" type="presParOf" srcId="{C4F41AB0-2FD8-4050-98F0-2B03B94DE2DD}" destId="{82DCE73B-637F-4926-8874-91E3408F9FE5}" srcOrd="3" destOrd="0" presId="urn:microsoft.com/office/officeart/2018/2/layout/IconVerticalSolidList"/>
    <dgm:cxn modelId="{2211E7BF-11F0-4820-A08C-67F104F5E361}" type="presParOf" srcId="{EC286543-B22C-449E-ABE4-886EAF26C3DE}" destId="{94BD2E63-5655-41D2-8E8A-B1BF0595DDF0}" srcOrd="3" destOrd="0" presId="urn:microsoft.com/office/officeart/2018/2/layout/IconVerticalSolidList"/>
    <dgm:cxn modelId="{83014B17-B911-41A0-B061-FCA91D2EAC60}" type="presParOf" srcId="{EC286543-B22C-449E-ABE4-886EAF26C3DE}" destId="{DF71DE25-68E7-4E75-A365-E9B4BC410D63}" srcOrd="4" destOrd="0" presId="urn:microsoft.com/office/officeart/2018/2/layout/IconVerticalSolidList"/>
    <dgm:cxn modelId="{56656919-D3A8-4B2B-8212-6D95B0C58A67}" type="presParOf" srcId="{DF71DE25-68E7-4E75-A365-E9B4BC410D63}" destId="{6B1340EA-DC90-40E5-8A0C-40CB08EE1006}" srcOrd="0" destOrd="0" presId="urn:microsoft.com/office/officeart/2018/2/layout/IconVerticalSolidList"/>
    <dgm:cxn modelId="{01E72C89-2771-4D38-B78F-B72483148537}" type="presParOf" srcId="{DF71DE25-68E7-4E75-A365-E9B4BC410D63}" destId="{6AB34290-518C-4D01-B1AF-9D07118D2454}" srcOrd="1" destOrd="0" presId="urn:microsoft.com/office/officeart/2018/2/layout/IconVerticalSolidList"/>
    <dgm:cxn modelId="{96E32473-FCC3-42BA-A066-369C253AA0CB}" type="presParOf" srcId="{DF71DE25-68E7-4E75-A365-E9B4BC410D63}" destId="{279B7E89-87C4-459A-9930-27BB728DC0EB}" srcOrd="2" destOrd="0" presId="urn:microsoft.com/office/officeart/2018/2/layout/IconVerticalSolidList"/>
    <dgm:cxn modelId="{E0ED1D0D-41A6-4021-A961-466AED067C74}" type="presParOf" srcId="{DF71DE25-68E7-4E75-A365-E9B4BC410D63}" destId="{429897C8-0274-4FC1-8AB4-E79E982C1031}" srcOrd="3" destOrd="0" presId="urn:microsoft.com/office/officeart/2018/2/layout/IconVerticalSolidList"/>
    <dgm:cxn modelId="{22992F95-6241-4F4D-9737-844A9ABF3C58}" type="presParOf" srcId="{EC286543-B22C-449E-ABE4-886EAF26C3DE}" destId="{7481093E-A8DE-4FD8-9492-8B30908A9F11}" srcOrd="5" destOrd="0" presId="urn:microsoft.com/office/officeart/2018/2/layout/IconVerticalSolidList"/>
    <dgm:cxn modelId="{B8E0A726-B007-47E6-BBDA-882ABE96A87F}" type="presParOf" srcId="{EC286543-B22C-449E-ABE4-886EAF26C3DE}" destId="{F3923682-1B8D-44D1-8B99-45D1441146A2}" srcOrd="6" destOrd="0" presId="urn:microsoft.com/office/officeart/2018/2/layout/IconVerticalSolidList"/>
    <dgm:cxn modelId="{000C3849-C262-417A-8A80-C3BAA44339CC}" type="presParOf" srcId="{F3923682-1B8D-44D1-8B99-45D1441146A2}" destId="{F7BF8DA8-1926-4B0C-B85A-8570C924CC43}" srcOrd="0" destOrd="0" presId="urn:microsoft.com/office/officeart/2018/2/layout/IconVerticalSolidList"/>
    <dgm:cxn modelId="{AB9B710B-D7EB-449A-9CF0-2E5B7DF459DC}" type="presParOf" srcId="{F3923682-1B8D-44D1-8B99-45D1441146A2}" destId="{1FA1C25A-F52D-4AFE-BEAD-F055DD63EBB8}" srcOrd="1" destOrd="0" presId="urn:microsoft.com/office/officeart/2018/2/layout/IconVerticalSolidList"/>
    <dgm:cxn modelId="{BD470EFA-EB99-4372-B492-A11E94BD9DE4}" type="presParOf" srcId="{F3923682-1B8D-44D1-8B99-45D1441146A2}" destId="{A113889C-1A97-4EE3-B3C3-010C2E09C306}" srcOrd="2" destOrd="0" presId="urn:microsoft.com/office/officeart/2018/2/layout/IconVerticalSolidList"/>
    <dgm:cxn modelId="{46145590-907F-45D7-A4F0-FB57F11D3070}" type="presParOf" srcId="{F3923682-1B8D-44D1-8B99-45D1441146A2}" destId="{C7A2E4A4-A760-4258-AD1C-DB906370B14F}" srcOrd="3" destOrd="0" presId="urn:microsoft.com/office/officeart/2018/2/layout/IconVerticalSolidList"/>
    <dgm:cxn modelId="{D65D30A0-4A4D-4572-B957-A9CA61E47985}" type="presParOf" srcId="{EC286543-B22C-449E-ABE4-886EAF26C3DE}" destId="{EC8A83F2-38B6-42B0-B9B0-5F236510449D}" srcOrd="7" destOrd="0" presId="urn:microsoft.com/office/officeart/2018/2/layout/IconVerticalSolidList"/>
    <dgm:cxn modelId="{0624BE01-ED08-42A8-B2F8-50EF78C877AC}" type="presParOf" srcId="{EC286543-B22C-449E-ABE4-886EAF26C3DE}" destId="{B711BD4B-E6E6-4CC0-B8F8-39EBF0751387}" srcOrd="8" destOrd="0" presId="urn:microsoft.com/office/officeart/2018/2/layout/IconVerticalSolidList"/>
    <dgm:cxn modelId="{7CB1A301-B7DB-48BD-95F9-E3B10F2F1B40}" type="presParOf" srcId="{B711BD4B-E6E6-4CC0-B8F8-39EBF0751387}" destId="{73D17F49-992E-4919-AC1E-9057CD9D5C5A}" srcOrd="0" destOrd="0" presId="urn:microsoft.com/office/officeart/2018/2/layout/IconVerticalSolidList"/>
    <dgm:cxn modelId="{8D8B2551-AD4E-42F0-867F-13B33C8E2CF8}" type="presParOf" srcId="{B711BD4B-E6E6-4CC0-B8F8-39EBF0751387}" destId="{71E89326-269F-42AF-AE3A-543EDC4E1C12}" srcOrd="1" destOrd="0" presId="urn:microsoft.com/office/officeart/2018/2/layout/IconVerticalSolidList"/>
    <dgm:cxn modelId="{F57AC99A-AFC7-4A85-811B-BDA7FB23DA75}" type="presParOf" srcId="{B711BD4B-E6E6-4CC0-B8F8-39EBF0751387}" destId="{0339248B-EFBF-4C6A-99FC-D46DA5DF3E69}" srcOrd="2" destOrd="0" presId="urn:microsoft.com/office/officeart/2018/2/layout/IconVerticalSolidList"/>
    <dgm:cxn modelId="{AC4F6FB9-4864-4037-9804-9A739545831C}" type="presParOf" srcId="{B711BD4B-E6E6-4CC0-B8F8-39EBF0751387}" destId="{250F750E-B8F8-43E3-B71F-F782752E5458}" srcOrd="3" destOrd="0" presId="urn:microsoft.com/office/officeart/2018/2/layout/IconVerticalSoli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0C21CB-E8E2-41EC-8056-A742BD635A03}">
      <dsp:nvSpPr>
        <dsp:cNvPr id="0" name=""/>
        <dsp:cNvSpPr/>
      </dsp:nvSpPr>
      <dsp:spPr>
        <a:xfrm>
          <a:off x="9208" y="895248"/>
          <a:ext cx="2220907" cy="666272"/>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266" tIns="82266" rIns="82266" bIns="82266" numCol="1" spcCol="1270" anchor="ctr" anchorCtr="0">
          <a:noAutofit/>
        </a:bodyPr>
        <a:lstStyle/>
        <a:p>
          <a:pPr marL="0" lvl="0" indent="0" algn="ctr" defTabSz="1244600">
            <a:lnSpc>
              <a:spcPct val="90000"/>
            </a:lnSpc>
            <a:spcBef>
              <a:spcPct val="0"/>
            </a:spcBef>
            <a:spcAft>
              <a:spcPct val="35000"/>
            </a:spcAft>
            <a:buNone/>
          </a:pPr>
          <a:r>
            <a:rPr lang="en-US" sz="2800" kern="1200"/>
            <a:t>Step 1</a:t>
          </a:r>
        </a:p>
      </dsp:txBody>
      <dsp:txXfrm>
        <a:off x="209090" y="895248"/>
        <a:ext cx="1821143" cy="666272"/>
      </dsp:txXfrm>
    </dsp:sp>
    <dsp:sp modelId="{D1E083B9-C5E7-4868-ACFB-5A84524FFBC4}">
      <dsp:nvSpPr>
        <dsp:cNvPr id="0" name=""/>
        <dsp:cNvSpPr/>
      </dsp:nvSpPr>
      <dsp:spPr>
        <a:xfrm>
          <a:off x="9208" y="1561521"/>
          <a:ext cx="2021025" cy="201947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9706" tIns="159706" rIns="159706" bIns="319412" numCol="1" spcCol="1270" anchor="t" anchorCtr="0">
          <a:noAutofit/>
        </a:bodyPr>
        <a:lstStyle/>
        <a:p>
          <a:pPr marL="0" lvl="0" indent="0" algn="l" defTabSz="622300">
            <a:lnSpc>
              <a:spcPct val="90000"/>
            </a:lnSpc>
            <a:spcBef>
              <a:spcPct val="0"/>
            </a:spcBef>
            <a:spcAft>
              <a:spcPct val="35000"/>
            </a:spcAft>
            <a:buNone/>
          </a:pPr>
          <a:r>
            <a:rPr lang="en-US" sz="1400" kern="1200"/>
            <a:t>Read Academic articles on disability development and life writing.  Underlined and annotated each one.</a:t>
          </a:r>
        </a:p>
      </dsp:txBody>
      <dsp:txXfrm>
        <a:off x="9208" y="1561521"/>
        <a:ext cx="2021025" cy="2019474"/>
      </dsp:txXfrm>
    </dsp:sp>
    <dsp:sp modelId="{BCA26F58-CA98-4747-A292-3257BF556AD8}">
      <dsp:nvSpPr>
        <dsp:cNvPr id="0" name=""/>
        <dsp:cNvSpPr/>
      </dsp:nvSpPr>
      <dsp:spPr>
        <a:xfrm>
          <a:off x="2175643" y="895248"/>
          <a:ext cx="2220907" cy="666272"/>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266" tIns="82266" rIns="82266" bIns="82266" numCol="1" spcCol="1270" anchor="ctr" anchorCtr="0">
          <a:noAutofit/>
        </a:bodyPr>
        <a:lstStyle/>
        <a:p>
          <a:pPr marL="0" lvl="0" indent="0" algn="ctr" defTabSz="1244600">
            <a:lnSpc>
              <a:spcPct val="90000"/>
            </a:lnSpc>
            <a:spcBef>
              <a:spcPct val="0"/>
            </a:spcBef>
            <a:spcAft>
              <a:spcPct val="35000"/>
            </a:spcAft>
            <a:buNone/>
          </a:pPr>
          <a:r>
            <a:rPr lang="en-US" sz="2800" kern="1200"/>
            <a:t>Step 2</a:t>
          </a:r>
        </a:p>
      </dsp:txBody>
      <dsp:txXfrm>
        <a:off x="2375525" y="895248"/>
        <a:ext cx="1821143" cy="666272"/>
      </dsp:txXfrm>
    </dsp:sp>
    <dsp:sp modelId="{438B2166-505E-4B44-ADBF-56F13092478D}">
      <dsp:nvSpPr>
        <dsp:cNvPr id="0" name=""/>
        <dsp:cNvSpPr/>
      </dsp:nvSpPr>
      <dsp:spPr>
        <a:xfrm>
          <a:off x="2175643" y="1561521"/>
          <a:ext cx="2021025" cy="201947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9706" tIns="159706" rIns="159706" bIns="319412" numCol="1" spcCol="1270" anchor="t" anchorCtr="0">
          <a:noAutofit/>
        </a:bodyPr>
        <a:lstStyle/>
        <a:p>
          <a:pPr marL="0" lvl="0" indent="0" algn="l" defTabSz="622300">
            <a:lnSpc>
              <a:spcPct val="90000"/>
            </a:lnSpc>
            <a:spcBef>
              <a:spcPct val="0"/>
            </a:spcBef>
            <a:spcAft>
              <a:spcPct val="35000"/>
            </a:spcAft>
            <a:buNone/>
          </a:pPr>
          <a:r>
            <a:rPr lang="en-US" sz="1400" kern="1200"/>
            <a:t>Read LD memoirs.  </a:t>
          </a:r>
        </a:p>
      </dsp:txBody>
      <dsp:txXfrm>
        <a:off x="2175643" y="1561521"/>
        <a:ext cx="2021025" cy="2019474"/>
      </dsp:txXfrm>
    </dsp:sp>
    <dsp:sp modelId="{C37EBC1A-D794-459F-8A8F-4692FF78B449}">
      <dsp:nvSpPr>
        <dsp:cNvPr id="0" name=""/>
        <dsp:cNvSpPr/>
      </dsp:nvSpPr>
      <dsp:spPr>
        <a:xfrm>
          <a:off x="4342079" y="895248"/>
          <a:ext cx="2220907" cy="666272"/>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266" tIns="82266" rIns="82266" bIns="82266" numCol="1" spcCol="1270" anchor="ctr" anchorCtr="0">
          <a:noAutofit/>
        </a:bodyPr>
        <a:lstStyle/>
        <a:p>
          <a:pPr marL="0" lvl="0" indent="0" algn="ctr" defTabSz="1244600">
            <a:lnSpc>
              <a:spcPct val="90000"/>
            </a:lnSpc>
            <a:spcBef>
              <a:spcPct val="0"/>
            </a:spcBef>
            <a:spcAft>
              <a:spcPct val="35000"/>
            </a:spcAft>
            <a:buNone/>
          </a:pPr>
          <a:r>
            <a:rPr lang="en-US" sz="2800" kern="1200"/>
            <a:t>Step 3</a:t>
          </a:r>
        </a:p>
      </dsp:txBody>
      <dsp:txXfrm>
        <a:off x="4541961" y="895248"/>
        <a:ext cx="1821143" cy="666272"/>
      </dsp:txXfrm>
    </dsp:sp>
    <dsp:sp modelId="{BD3BC3A9-B97D-4215-A892-8B4C84B2BAD5}">
      <dsp:nvSpPr>
        <dsp:cNvPr id="0" name=""/>
        <dsp:cNvSpPr/>
      </dsp:nvSpPr>
      <dsp:spPr>
        <a:xfrm>
          <a:off x="4342079" y="1561521"/>
          <a:ext cx="2021025" cy="201947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9706" tIns="159706" rIns="159706" bIns="319412" numCol="1" spcCol="1270" anchor="t" anchorCtr="0">
          <a:noAutofit/>
        </a:bodyPr>
        <a:lstStyle/>
        <a:p>
          <a:pPr marL="0" lvl="0" indent="0" algn="l" defTabSz="622300">
            <a:lnSpc>
              <a:spcPct val="90000"/>
            </a:lnSpc>
            <a:spcBef>
              <a:spcPct val="0"/>
            </a:spcBef>
            <a:spcAft>
              <a:spcPct val="35000"/>
            </a:spcAft>
            <a:buNone/>
          </a:pPr>
          <a:r>
            <a:rPr lang="en-US" sz="1400" kern="1200"/>
            <a:t>Wrote the 2 to 3 chapters of the memoir.  This also included writing the prologue chapter. Wrote and revised.  Wrote and revised.  </a:t>
          </a:r>
        </a:p>
      </dsp:txBody>
      <dsp:txXfrm>
        <a:off x="4342079" y="1561521"/>
        <a:ext cx="2021025" cy="2019474"/>
      </dsp:txXfrm>
    </dsp:sp>
    <dsp:sp modelId="{7B79132C-3396-49C5-888B-7E333DFDD923}">
      <dsp:nvSpPr>
        <dsp:cNvPr id="0" name=""/>
        <dsp:cNvSpPr/>
      </dsp:nvSpPr>
      <dsp:spPr>
        <a:xfrm>
          <a:off x="6508514" y="895248"/>
          <a:ext cx="2220907" cy="666272"/>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266" tIns="82266" rIns="82266" bIns="82266" numCol="1" spcCol="1270" anchor="ctr" anchorCtr="0">
          <a:noAutofit/>
        </a:bodyPr>
        <a:lstStyle/>
        <a:p>
          <a:pPr marL="0" lvl="0" indent="0" algn="ctr" defTabSz="1244600">
            <a:lnSpc>
              <a:spcPct val="90000"/>
            </a:lnSpc>
            <a:spcBef>
              <a:spcPct val="0"/>
            </a:spcBef>
            <a:spcAft>
              <a:spcPct val="35000"/>
            </a:spcAft>
            <a:buNone/>
          </a:pPr>
          <a:r>
            <a:rPr lang="en-US" sz="2800" kern="1200"/>
            <a:t>Step 4</a:t>
          </a:r>
        </a:p>
      </dsp:txBody>
      <dsp:txXfrm>
        <a:off x="6708396" y="895248"/>
        <a:ext cx="1821143" cy="666272"/>
      </dsp:txXfrm>
    </dsp:sp>
    <dsp:sp modelId="{08562023-54CB-4AED-9459-CABB9CA26381}">
      <dsp:nvSpPr>
        <dsp:cNvPr id="0" name=""/>
        <dsp:cNvSpPr/>
      </dsp:nvSpPr>
      <dsp:spPr>
        <a:xfrm>
          <a:off x="6508514" y="1561521"/>
          <a:ext cx="2021025" cy="201947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9706" tIns="159706" rIns="159706" bIns="319412" numCol="1" spcCol="1270" anchor="t" anchorCtr="0">
          <a:noAutofit/>
        </a:bodyPr>
        <a:lstStyle/>
        <a:p>
          <a:pPr marL="0" lvl="0" indent="0" algn="l" defTabSz="622300">
            <a:lnSpc>
              <a:spcPct val="90000"/>
            </a:lnSpc>
            <a:spcBef>
              <a:spcPct val="0"/>
            </a:spcBef>
            <a:spcAft>
              <a:spcPct val="35000"/>
            </a:spcAft>
            <a:buNone/>
          </a:pPr>
          <a:r>
            <a:rPr lang="en-US" sz="1400" kern="1200"/>
            <a:t>Read sections in memoir writing books that are relevant to my memoir. </a:t>
          </a:r>
        </a:p>
      </dsp:txBody>
      <dsp:txXfrm>
        <a:off x="6508514" y="1561521"/>
        <a:ext cx="2021025" cy="2019474"/>
      </dsp:txXfrm>
    </dsp:sp>
    <dsp:sp modelId="{868F7A8E-F0A5-413A-BB2D-32A3708B9928}">
      <dsp:nvSpPr>
        <dsp:cNvPr id="0" name=""/>
        <dsp:cNvSpPr/>
      </dsp:nvSpPr>
      <dsp:spPr>
        <a:xfrm>
          <a:off x="8674950" y="895248"/>
          <a:ext cx="2220907" cy="666272"/>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266" tIns="82266" rIns="82266" bIns="82266" numCol="1" spcCol="1270" anchor="ctr" anchorCtr="0">
          <a:noAutofit/>
        </a:bodyPr>
        <a:lstStyle/>
        <a:p>
          <a:pPr marL="0" lvl="0" indent="0" algn="ctr" defTabSz="1244600">
            <a:lnSpc>
              <a:spcPct val="90000"/>
            </a:lnSpc>
            <a:spcBef>
              <a:spcPct val="0"/>
            </a:spcBef>
            <a:spcAft>
              <a:spcPct val="35000"/>
            </a:spcAft>
            <a:buNone/>
          </a:pPr>
          <a:r>
            <a:rPr lang="en-US" sz="2800" kern="1200"/>
            <a:t>Step 5</a:t>
          </a:r>
        </a:p>
      </dsp:txBody>
      <dsp:txXfrm>
        <a:off x="8874832" y="895248"/>
        <a:ext cx="1821143" cy="666272"/>
      </dsp:txXfrm>
    </dsp:sp>
    <dsp:sp modelId="{CEC6B184-9A09-43E7-9601-D83CA219CB6A}">
      <dsp:nvSpPr>
        <dsp:cNvPr id="0" name=""/>
        <dsp:cNvSpPr/>
      </dsp:nvSpPr>
      <dsp:spPr>
        <a:xfrm>
          <a:off x="8674950" y="1561521"/>
          <a:ext cx="2021025" cy="201947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9706" tIns="159706" rIns="159706" bIns="319412" numCol="1" spcCol="1270" anchor="t" anchorCtr="0">
          <a:noAutofit/>
        </a:bodyPr>
        <a:lstStyle/>
        <a:p>
          <a:pPr marL="0" lvl="0" indent="0" algn="l" defTabSz="622300">
            <a:lnSpc>
              <a:spcPct val="90000"/>
            </a:lnSpc>
            <a:spcBef>
              <a:spcPct val="0"/>
            </a:spcBef>
            <a:spcAft>
              <a:spcPct val="35000"/>
            </a:spcAft>
            <a:buNone/>
          </a:pPr>
          <a:r>
            <a:rPr lang="en-US" sz="1400" kern="1200"/>
            <a:t>Wrote the notes to reader and explained why all of books and articles relate to what I wrote.  Write and revise.  Write and revise. </a:t>
          </a:r>
        </a:p>
      </dsp:txBody>
      <dsp:txXfrm>
        <a:off x="8674950" y="1561521"/>
        <a:ext cx="2021025" cy="20194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5E8A8C-DEE1-43AF-A7CA-81BFA0B57174}">
      <dsp:nvSpPr>
        <dsp:cNvPr id="0" name=""/>
        <dsp:cNvSpPr/>
      </dsp:nvSpPr>
      <dsp:spPr>
        <a:xfrm>
          <a:off x="1366830" y="1238"/>
          <a:ext cx="5082104" cy="508210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79685" tIns="62230" rIns="279685" bIns="62230" numCol="1" spcCol="1270" anchor="ctr" anchorCtr="0">
          <a:noAutofit/>
        </a:bodyPr>
        <a:lstStyle/>
        <a:p>
          <a:pPr marL="0" lvl="0" indent="0" algn="ctr" defTabSz="2178050" rtl="0">
            <a:lnSpc>
              <a:spcPct val="90000"/>
            </a:lnSpc>
            <a:spcBef>
              <a:spcPct val="0"/>
            </a:spcBef>
            <a:spcAft>
              <a:spcPct val="35000"/>
            </a:spcAft>
            <a:buNone/>
          </a:pPr>
          <a:r>
            <a:rPr lang="en-US" sz="4900" kern="1200">
              <a:latin typeface="Calibri Light" panose="020F0302020204030204"/>
            </a:rPr>
            <a:t>Perspective</a:t>
          </a:r>
          <a:r>
            <a:rPr lang="en-US" sz="4900" b="0" i="0" u="none" strike="noStrike" kern="1200" cap="none" baseline="0" noProof="0">
              <a:solidFill>
                <a:srgbClr val="010000"/>
              </a:solidFill>
              <a:latin typeface="Calibri Light"/>
              <a:cs typeface="Calibri Light"/>
            </a:rPr>
            <a:t> </a:t>
          </a:r>
          <a:r>
            <a:rPr lang="en-US" sz="4900" kern="1200">
              <a:latin typeface="Calibri Light" panose="020F0302020204030204"/>
            </a:rPr>
            <a:t>on</a:t>
          </a:r>
          <a:r>
            <a:rPr lang="en-US" sz="4900" b="0" i="0" u="none" strike="noStrike" kern="1200" cap="none" baseline="0" noProof="0">
              <a:solidFill>
                <a:srgbClr val="010000"/>
              </a:solidFill>
              <a:latin typeface="Calibri Light"/>
              <a:cs typeface="Calibri Light"/>
            </a:rPr>
            <a:t> </a:t>
          </a:r>
          <a:r>
            <a:rPr lang="en-US" sz="4900" kern="1200">
              <a:latin typeface="Calibri Light" panose="020F0302020204030204"/>
            </a:rPr>
            <a:t>people</a:t>
          </a:r>
          <a:r>
            <a:rPr lang="en-US" sz="4900" b="0" i="0" u="none" strike="noStrike" kern="1200" cap="none" baseline="0" noProof="0">
              <a:solidFill>
                <a:srgbClr val="010000"/>
              </a:solidFill>
              <a:latin typeface="Calibri Light"/>
              <a:cs typeface="Calibri Light"/>
            </a:rPr>
            <a:t> </a:t>
          </a:r>
          <a:r>
            <a:rPr lang="en-US" sz="4900" b="0" i="0" u="none" strike="noStrike" kern="1200" cap="none" baseline="0" noProof="0">
              <a:latin typeface="Calibri Light"/>
              <a:cs typeface="Calibri Light"/>
            </a:rPr>
            <a:t>with</a:t>
          </a:r>
          <a:r>
            <a:rPr lang="en-US" sz="4900" kern="1200">
              <a:latin typeface="Calibri Light" panose="020F0302020204030204"/>
            </a:rPr>
            <a:t> </a:t>
          </a:r>
          <a:r>
            <a:rPr lang="en-US" sz="4900" b="0" i="0" u="none" strike="noStrike" kern="1200" cap="none" baseline="0" noProof="0">
              <a:latin typeface="Calibri Light"/>
              <a:cs typeface="Calibri Light"/>
            </a:rPr>
            <a:t>LD's</a:t>
          </a:r>
          <a:r>
            <a:rPr lang="en-US" sz="4900" kern="1200">
              <a:latin typeface="Calibri Light" panose="020F0302020204030204"/>
            </a:rPr>
            <a:t> </a:t>
          </a:r>
          <a:r>
            <a:rPr lang="en-US" sz="4900" b="0" i="0" u="none" strike="noStrike" kern="1200" cap="none" baseline="0" noProof="0">
              <a:solidFill>
                <a:srgbClr val="010000"/>
              </a:solidFill>
              <a:latin typeface="Calibri Light"/>
              <a:cs typeface="Calibri Light"/>
            </a:rPr>
            <a:t>(</a:t>
          </a:r>
          <a:r>
            <a:rPr lang="en-US" sz="4900" kern="1200">
              <a:latin typeface="Calibri Light" panose="020F0302020204030204"/>
            </a:rPr>
            <a:t>including myself</a:t>
          </a:r>
          <a:r>
            <a:rPr lang="en-US" sz="4900" b="0" i="0" u="none" strike="noStrike" kern="1200" cap="none" baseline="0" noProof="0">
              <a:solidFill>
                <a:srgbClr val="010000"/>
              </a:solidFill>
              <a:latin typeface="Calibri Light"/>
              <a:cs typeface="Calibri Light"/>
            </a:rPr>
            <a:t>)</a:t>
          </a:r>
          <a:endParaRPr lang="en-US" sz="4900" kern="1200"/>
        </a:p>
      </dsp:txBody>
      <dsp:txXfrm>
        <a:off x="2111087" y="745495"/>
        <a:ext cx="3593590" cy="3593590"/>
      </dsp:txXfrm>
    </dsp:sp>
    <dsp:sp modelId="{348A2ABD-BF6E-401E-9BF7-788D9DE1E2E8}">
      <dsp:nvSpPr>
        <dsp:cNvPr id="0" name=""/>
        <dsp:cNvSpPr/>
      </dsp:nvSpPr>
      <dsp:spPr>
        <a:xfrm>
          <a:off x="5432514" y="1238"/>
          <a:ext cx="5082104" cy="508210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79685" tIns="62230" rIns="279685" bIns="62230" numCol="1" spcCol="1270" anchor="ctr" anchorCtr="0">
          <a:noAutofit/>
        </a:bodyPr>
        <a:lstStyle/>
        <a:p>
          <a:pPr marL="0" lvl="0" indent="0" algn="ctr" defTabSz="2178050" rtl="0">
            <a:lnSpc>
              <a:spcPct val="90000"/>
            </a:lnSpc>
            <a:spcBef>
              <a:spcPct val="0"/>
            </a:spcBef>
            <a:spcAft>
              <a:spcPct val="35000"/>
            </a:spcAft>
            <a:buNone/>
          </a:pPr>
          <a:r>
            <a:rPr lang="en-US" sz="4900" kern="1200">
              <a:latin typeface="Calibri Light" panose="020F0302020204030204"/>
            </a:rPr>
            <a:t>Role of writing for self-reflection</a:t>
          </a:r>
          <a:endParaRPr lang="en-US" sz="4900" kern="1200"/>
        </a:p>
      </dsp:txBody>
      <dsp:txXfrm>
        <a:off x="6176771" y="745495"/>
        <a:ext cx="3593590" cy="35935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20A18-EA73-4B92-AEDE-9CD4524BBCF7}">
      <dsp:nvSpPr>
        <dsp:cNvPr id="0" name=""/>
        <dsp:cNvSpPr/>
      </dsp:nvSpPr>
      <dsp:spPr>
        <a:xfrm>
          <a:off x="0" y="682"/>
          <a:ext cx="6572250" cy="15961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749D3F-F277-470B-8E29-3891FC6CB7B5}">
      <dsp:nvSpPr>
        <dsp:cNvPr id="0" name=""/>
        <dsp:cNvSpPr/>
      </dsp:nvSpPr>
      <dsp:spPr>
        <a:xfrm>
          <a:off x="482844" y="359822"/>
          <a:ext cx="877899" cy="8778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2DBD486-5F34-4496-B3C3-B1257546C873}">
      <dsp:nvSpPr>
        <dsp:cNvPr id="0" name=""/>
        <dsp:cNvSpPr/>
      </dsp:nvSpPr>
      <dsp:spPr>
        <a:xfrm>
          <a:off x="1843589" y="682"/>
          <a:ext cx="4728660" cy="159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29" tIns="168929" rIns="168929" bIns="168929" numCol="1" spcCol="1270" anchor="ctr" anchorCtr="0">
          <a:noAutofit/>
        </a:bodyPr>
        <a:lstStyle/>
        <a:p>
          <a:pPr marL="0" lvl="0" indent="0" algn="l" defTabSz="1111250">
            <a:lnSpc>
              <a:spcPct val="90000"/>
            </a:lnSpc>
            <a:spcBef>
              <a:spcPct val="0"/>
            </a:spcBef>
            <a:spcAft>
              <a:spcPct val="35000"/>
            </a:spcAft>
            <a:buNone/>
          </a:pPr>
          <a:r>
            <a:rPr lang="en-US" sz="2500" kern="1200"/>
            <a:t>1. LD memoirs</a:t>
          </a:r>
        </a:p>
      </dsp:txBody>
      <dsp:txXfrm>
        <a:off x="1843589" y="682"/>
        <a:ext cx="4728660" cy="1596181"/>
      </dsp:txXfrm>
    </dsp:sp>
    <dsp:sp modelId="{E1CC28C4-0AF4-4AE0-8C79-443886173B89}">
      <dsp:nvSpPr>
        <dsp:cNvPr id="0" name=""/>
        <dsp:cNvSpPr/>
      </dsp:nvSpPr>
      <dsp:spPr>
        <a:xfrm>
          <a:off x="0" y="1995909"/>
          <a:ext cx="6572250" cy="15961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B39394-5392-4589-A5AE-BFFC85885D80}">
      <dsp:nvSpPr>
        <dsp:cNvPr id="0" name=""/>
        <dsp:cNvSpPr/>
      </dsp:nvSpPr>
      <dsp:spPr>
        <a:xfrm>
          <a:off x="482844" y="2355050"/>
          <a:ext cx="877899" cy="8778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C50F047-0467-408A-A6DF-56BBD5412D89}">
      <dsp:nvSpPr>
        <dsp:cNvPr id="0" name=""/>
        <dsp:cNvSpPr/>
      </dsp:nvSpPr>
      <dsp:spPr>
        <a:xfrm>
          <a:off x="1843589" y="1995909"/>
          <a:ext cx="4728660" cy="159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29" tIns="168929" rIns="168929" bIns="168929" numCol="1" spcCol="1270" anchor="ctr" anchorCtr="0">
          <a:noAutofit/>
        </a:bodyPr>
        <a:lstStyle/>
        <a:p>
          <a:pPr marL="0" lvl="0" indent="0" algn="l" defTabSz="1111250">
            <a:lnSpc>
              <a:spcPct val="90000"/>
            </a:lnSpc>
            <a:spcBef>
              <a:spcPct val="0"/>
            </a:spcBef>
            <a:spcAft>
              <a:spcPct val="35000"/>
            </a:spcAft>
            <a:buNone/>
          </a:pPr>
          <a:r>
            <a:rPr lang="en-US" sz="2500" kern="1200"/>
            <a:t>2. Academic articles on LD identity development</a:t>
          </a:r>
        </a:p>
      </dsp:txBody>
      <dsp:txXfrm>
        <a:off x="1843589" y="1995909"/>
        <a:ext cx="4728660" cy="1596181"/>
      </dsp:txXfrm>
    </dsp:sp>
    <dsp:sp modelId="{09CF0597-35E1-4552-94D3-9ADDF0D9CCB6}">
      <dsp:nvSpPr>
        <dsp:cNvPr id="0" name=""/>
        <dsp:cNvSpPr/>
      </dsp:nvSpPr>
      <dsp:spPr>
        <a:xfrm>
          <a:off x="0" y="3991136"/>
          <a:ext cx="6572250" cy="15961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366716-9D55-4BBE-8ECF-72118C566F70}">
      <dsp:nvSpPr>
        <dsp:cNvPr id="0" name=""/>
        <dsp:cNvSpPr/>
      </dsp:nvSpPr>
      <dsp:spPr>
        <a:xfrm>
          <a:off x="482844" y="4350277"/>
          <a:ext cx="877899" cy="8778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D5931DF-F914-4C40-983C-19F231F39ABF}">
      <dsp:nvSpPr>
        <dsp:cNvPr id="0" name=""/>
        <dsp:cNvSpPr/>
      </dsp:nvSpPr>
      <dsp:spPr>
        <a:xfrm>
          <a:off x="1843589" y="3991136"/>
          <a:ext cx="4728660" cy="159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29" tIns="168929" rIns="168929" bIns="168929" numCol="1" spcCol="1270" anchor="ctr" anchorCtr="0">
          <a:noAutofit/>
        </a:bodyPr>
        <a:lstStyle/>
        <a:p>
          <a:pPr marL="0" lvl="0" indent="0" algn="l" defTabSz="1111250">
            <a:lnSpc>
              <a:spcPct val="90000"/>
            </a:lnSpc>
            <a:spcBef>
              <a:spcPct val="0"/>
            </a:spcBef>
            <a:spcAft>
              <a:spcPct val="35000"/>
            </a:spcAft>
            <a:buNone/>
          </a:pPr>
          <a:r>
            <a:rPr lang="en-US" sz="2500" kern="1200"/>
            <a:t>3. Books and articles on memoir writing</a:t>
          </a:r>
        </a:p>
      </dsp:txBody>
      <dsp:txXfrm>
        <a:off x="1843589" y="3991136"/>
        <a:ext cx="4728660" cy="15961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A8D95-1D16-4C3C-9954-2ADFF9D2B627}">
      <dsp:nvSpPr>
        <dsp:cNvPr id="0" name=""/>
        <dsp:cNvSpPr/>
      </dsp:nvSpPr>
      <dsp:spPr>
        <a:xfrm>
          <a:off x="0" y="58224"/>
          <a:ext cx="6572250" cy="173745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i="1" u="sng" kern="1200"/>
            <a:t>Look Me in the Eye</a:t>
          </a:r>
          <a:r>
            <a:rPr lang="en-US" sz="4500" i="1" kern="1200"/>
            <a:t> </a:t>
          </a:r>
          <a:r>
            <a:rPr lang="en-US" sz="4500" kern="1200"/>
            <a:t>by John Elder Robinson</a:t>
          </a:r>
        </a:p>
      </dsp:txBody>
      <dsp:txXfrm>
        <a:off x="84815" y="143039"/>
        <a:ext cx="6402620" cy="1567820"/>
      </dsp:txXfrm>
    </dsp:sp>
    <dsp:sp modelId="{48C6E308-6383-4350-9BF9-D49C81E975C5}">
      <dsp:nvSpPr>
        <dsp:cNvPr id="0" name=""/>
        <dsp:cNvSpPr/>
      </dsp:nvSpPr>
      <dsp:spPr>
        <a:xfrm>
          <a:off x="0" y="1925275"/>
          <a:ext cx="6572250" cy="1737450"/>
        </a:xfrm>
        <a:prstGeom prst="roundRect">
          <a:avLst/>
        </a:prstGeom>
        <a:solidFill>
          <a:schemeClr val="accent2">
            <a:hueOff val="953895"/>
            <a:satOff val="-21764"/>
            <a:lumOff val="803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i="1" u="sng" kern="1200"/>
            <a:t>My Thirteenth Winter</a:t>
          </a:r>
          <a:r>
            <a:rPr lang="en-US" sz="4500" i="1" kern="1200"/>
            <a:t> </a:t>
          </a:r>
          <a:r>
            <a:rPr lang="en-US" sz="4500" kern="1200"/>
            <a:t>by Samantha Abeel</a:t>
          </a:r>
        </a:p>
      </dsp:txBody>
      <dsp:txXfrm>
        <a:off x="84815" y="2010090"/>
        <a:ext cx="6402620" cy="1567820"/>
      </dsp:txXfrm>
    </dsp:sp>
    <dsp:sp modelId="{E553E3B4-829F-47FF-B6FC-56E4DE07BF0E}">
      <dsp:nvSpPr>
        <dsp:cNvPr id="0" name=""/>
        <dsp:cNvSpPr/>
      </dsp:nvSpPr>
      <dsp:spPr>
        <a:xfrm>
          <a:off x="0" y="3792325"/>
          <a:ext cx="6572250" cy="1737450"/>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i="1" u="sng" kern="1200"/>
            <a:t>A Different Life</a:t>
          </a:r>
          <a:r>
            <a:rPr lang="en-US" sz="4500" i="1" kern="1200"/>
            <a:t> </a:t>
          </a:r>
          <a:r>
            <a:rPr lang="en-US" sz="4500" kern="1200"/>
            <a:t>by Quin Bradlee  </a:t>
          </a:r>
        </a:p>
      </dsp:txBody>
      <dsp:txXfrm>
        <a:off x="84815" y="3877140"/>
        <a:ext cx="6402620" cy="15678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18754-3ABD-473F-BCC2-DDD5706D766E}">
      <dsp:nvSpPr>
        <dsp:cNvPr id="0" name=""/>
        <dsp:cNvSpPr/>
      </dsp:nvSpPr>
      <dsp:spPr>
        <a:xfrm>
          <a:off x="1227" y="213139"/>
          <a:ext cx="4309690" cy="27366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B97A1E-1FDC-4343-8BB1-2E9AD60B8C57}">
      <dsp:nvSpPr>
        <dsp:cNvPr id="0" name=""/>
        <dsp:cNvSpPr/>
      </dsp:nvSpPr>
      <dsp:spPr>
        <a:xfrm>
          <a:off x="480082" y="668051"/>
          <a:ext cx="4309690" cy="27366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Articles on how LDs shape self-concept and future goals</a:t>
          </a:r>
        </a:p>
      </dsp:txBody>
      <dsp:txXfrm>
        <a:off x="560236" y="748205"/>
        <a:ext cx="4149382" cy="2576345"/>
      </dsp:txXfrm>
    </dsp:sp>
    <dsp:sp modelId="{1C129D8E-B09F-43C7-912A-32E0A2D16191}">
      <dsp:nvSpPr>
        <dsp:cNvPr id="0" name=""/>
        <dsp:cNvSpPr/>
      </dsp:nvSpPr>
      <dsp:spPr>
        <a:xfrm>
          <a:off x="5268627" y="213139"/>
          <a:ext cx="4309690" cy="27366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A38499-F7E4-44ED-9F20-FB29C513CC14}">
      <dsp:nvSpPr>
        <dsp:cNvPr id="0" name=""/>
        <dsp:cNvSpPr/>
      </dsp:nvSpPr>
      <dsp:spPr>
        <a:xfrm>
          <a:off x="5747481" y="668051"/>
          <a:ext cx="4309690" cy="27366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a:t>Articles on the therapeutic value of writing one's memoir</a:t>
          </a:r>
        </a:p>
      </dsp:txBody>
      <dsp:txXfrm>
        <a:off x="5827635" y="748205"/>
        <a:ext cx="4149382" cy="25763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0F2C87-6935-498A-8A46-20F9A34EF7B4}">
      <dsp:nvSpPr>
        <dsp:cNvPr id="0" name=""/>
        <dsp:cNvSpPr/>
      </dsp:nvSpPr>
      <dsp:spPr>
        <a:xfrm>
          <a:off x="616949" y="256422"/>
          <a:ext cx="1818562" cy="1818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3D9AB6-4379-4984-8E90-1CFCA04F95DF}">
      <dsp:nvSpPr>
        <dsp:cNvPr id="0" name=""/>
        <dsp:cNvSpPr/>
      </dsp:nvSpPr>
      <dsp:spPr>
        <a:xfrm>
          <a:off x="1004512" y="643984"/>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000723-B788-4557-8532-9EEAA5A9574D}">
      <dsp:nvSpPr>
        <dsp:cNvPr id="0" name=""/>
        <dsp:cNvSpPr/>
      </dsp:nvSpPr>
      <dsp:spPr>
        <a:xfrm>
          <a:off x="35606" y="2641422"/>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i="1" u="sng" kern="1200" dirty="0"/>
            <a:t>Find Your Story Write Your Memoir </a:t>
          </a:r>
        </a:p>
        <a:p>
          <a:pPr marL="0" lvl="0" indent="0" algn="ctr" defTabSz="666750">
            <a:lnSpc>
              <a:spcPct val="90000"/>
            </a:lnSpc>
            <a:spcBef>
              <a:spcPct val="0"/>
            </a:spcBef>
            <a:spcAft>
              <a:spcPct val="35000"/>
            </a:spcAft>
            <a:buNone/>
            <a:defRPr cap="all"/>
          </a:pPr>
          <a:endParaRPr lang="en-US" sz="1500" kern="1200" dirty="0"/>
        </a:p>
      </dsp:txBody>
      <dsp:txXfrm>
        <a:off x="35606" y="2641422"/>
        <a:ext cx="2981250" cy="720000"/>
      </dsp:txXfrm>
    </dsp:sp>
    <dsp:sp modelId="{8FE2FC60-B2F4-42FF-9987-CF305F3D8F2E}">
      <dsp:nvSpPr>
        <dsp:cNvPr id="0" name=""/>
        <dsp:cNvSpPr/>
      </dsp:nvSpPr>
      <dsp:spPr>
        <a:xfrm>
          <a:off x="4119918" y="256422"/>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CA34C8-EA98-476F-818D-D8634DD45F5C}">
      <dsp:nvSpPr>
        <dsp:cNvPr id="0" name=""/>
        <dsp:cNvSpPr/>
      </dsp:nvSpPr>
      <dsp:spPr>
        <a:xfrm>
          <a:off x="4507481" y="643984"/>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7C899D-6A4F-46C7-8AE1-C84DF3036673}">
      <dsp:nvSpPr>
        <dsp:cNvPr id="0" name=""/>
        <dsp:cNvSpPr/>
      </dsp:nvSpPr>
      <dsp:spPr>
        <a:xfrm>
          <a:off x="3538574" y="2641422"/>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i="1" u="sng" kern="1200" dirty="0"/>
            <a:t>You Can’t Make this Stuff Up</a:t>
          </a:r>
          <a:r>
            <a:rPr lang="en-US" sz="1500" kern="1200" dirty="0"/>
            <a:t>  </a:t>
          </a:r>
        </a:p>
      </dsp:txBody>
      <dsp:txXfrm>
        <a:off x="3538574" y="2641422"/>
        <a:ext cx="2981250" cy="720000"/>
      </dsp:txXfrm>
    </dsp:sp>
    <dsp:sp modelId="{5539B669-1CEF-4E41-9D09-C3500E94D149}">
      <dsp:nvSpPr>
        <dsp:cNvPr id="0" name=""/>
        <dsp:cNvSpPr/>
      </dsp:nvSpPr>
      <dsp:spPr>
        <a:xfrm>
          <a:off x="7622887" y="256422"/>
          <a:ext cx="1818562" cy="1818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97D369-981E-4963-8F45-AB102BF8CE1E}">
      <dsp:nvSpPr>
        <dsp:cNvPr id="0" name=""/>
        <dsp:cNvSpPr/>
      </dsp:nvSpPr>
      <dsp:spPr>
        <a:xfrm>
          <a:off x="8010450" y="643984"/>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6A41DC-B3E7-4784-9B96-A847B4F7E267}">
      <dsp:nvSpPr>
        <dsp:cNvPr id="0" name=""/>
        <dsp:cNvSpPr/>
      </dsp:nvSpPr>
      <dsp:spPr>
        <a:xfrm>
          <a:off x="7041543" y="2641422"/>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i="1" u="sng" kern="1200"/>
            <a:t>How to Write a Memoir: 7 creative ways to tell a powerful story</a:t>
          </a:r>
          <a:endParaRPr lang="en-US" sz="1500" kern="1200"/>
        </a:p>
      </dsp:txBody>
      <dsp:txXfrm>
        <a:off x="7041543" y="2641422"/>
        <a:ext cx="2981250"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BC354B-9FDA-4282-B25F-8EA5D69E09C5}">
      <dsp:nvSpPr>
        <dsp:cNvPr id="0" name=""/>
        <dsp:cNvSpPr/>
      </dsp:nvSpPr>
      <dsp:spPr>
        <a:xfrm>
          <a:off x="0" y="37037"/>
          <a:ext cx="5141912" cy="8189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Memoir:</a:t>
          </a:r>
        </a:p>
      </dsp:txBody>
      <dsp:txXfrm>
        <a:off x="39980" y="77017"/>
        <a:ext cx="5061952" cy="739039"/>
      </dsp:txXfrm>
    </dsp:sp>
    <dsp:sp modelId="{7BDD37D5-5328-42EC-96F9-374D7AB0B8EC}">
      <dsp:nvSpPr>
        <dsp:cNvPr id="0" name=""/>
        <dsp:cNvSpPr/>
      </dsp:nvSpPr>
      <dsp:spPr>
        <a:xfrm>
          <a:off x="0" y="856037"/>
          <a:ext cx="5141912" cy="3694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256"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kern="1200"/>
            <a:t>Prologue: As I sit here writing this</a:t>
          </a:r>
        </a:p>
        <a:p>
          <a:pPr marL="228600" lvl="1" indent="-228600" algn="l" defTabSz="1200150">
            <a:lnSpc>
              <a:spcPct val="90000"/>
            </a:lnSpc>
            <a:spcBef>
              <a:spcPct val="0"/>
            </a:spcBef>
            <a:spcAft>
              <a:spcPct val="20000"/>
            </a:spcAft>
            <a:buChar char="•"/>
          </a:pPr>
          <a:r>
            <a:rPr lang="en-US" sz="2700" kern="1200"/>
            <a:t>Chapter 1: When you least expect it</a:t>
          </a:r>
        </a:p>
        <a:p>
          <a:pPr marL="228600" lvl="1" indent="-228600" algn="l" defTabSz="1200150">
            <a:lnSpc>
              <a:spcPct val="90000"/>
            </a:lnSpc>
            <a:spcBef>
              <a:spcPct val="0"/>
            </a:spcBef>
            <a:spcAft>
              <a:spcPct val="20000"/>
            </a:spcAft>
            <a:buChar char="•"/>
          </a:pPr>
          <a:r>
            <a:rPr lang="en-US" sz="2700" kern="1200"/>
            <a:t>Chapter 2: Jessie</a:t>
          </a:r>
        </a:p>
        <a:p>
          <a:pPr marL="228600" lvl="1" indent="-228600" algn="l" defTabSz="1200150">
            <a:lnSpc>
              <a:spcPct val="90000"/>
            </a:lnSpc>
            <a:spcBef>
              <a:spcPct val="0"/>
            </a:spcBef>
            <a:spcAft>
              <a:spcPct val="20000"/>
            </a:spcAft>
            <a:buChar char="•"/>
          </a:pPr>
          <a:r>
            <a:rPr lang="en-US" sz="2700" kern="1200"/>
            <a:t>Chapter 3: Impressions Writing Club</a:t>
          </a:r>
        </a:p>
        <a:p>
          <a:pPr marL="228600" lvl="1" indent="-228600" algn="l" defTabSz="1200150">
            <a:lnSpc>
              <a:spcPct val="90000"/>
            </a:lnSpc>
            <a:spcBef>
              <a:spcPct val="0"/>
            </a:spcBef>
            <a:spcAft>
              <a:spcPct val="20000"/>
            </a:spcAft>
            <a:buChar char="•"/>
          </a:pPr>
          <a:r>
            <a:rPr lang="en-US" sz="2700" kern="1200"/>
            <a:t>Sub Chapter: Neurodivergence in College</a:t>
          </a:r>
        </a:p>
      </dsp:txBody>
      <dsp:txXfrm>
        <a:off x="0" y="856037"/>
        <a:ext cx="5141912" cy="3694950"/>
      </dsp:txXfrm>
    </dsp:sp>
    <dsp:sp modelId="{855C37BA-4EE1-4BBA-B623-9D7ABD6BAE27}">
      <dsp:nvSpPr>
        <dsp:cNvPr id="0" name=""/>
        <dsp:cNvSpPr/>
      </dsp:nvSpPr>
      <dsp:spPr>
        <a:xfrm>
          <a:off x="0" y="4550987"/>
          <a:ext cx="5141912" cy="818999"/>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Quote</a:t>
          </a:r>
        </a:p>
      </dsp:txBody>
      <dsp:txXfrm>
        <a:off x="39980" y="4590967"/>
        <a:ext cx="5061952" cy="7390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BC354B-9FDA-4282-B25F-8EA5D69E09C5}">
      <dsp:nvSpPr>
        <dsp:cNvPr id="0" name=""/>
        <dsp:cNvSpPr/>
      </dsp:nvSpPr>
      <dsp:spPr>
        <a:xfrm>
          <a:off x="0" y="37037"/>
          <a:ext cx="5141912" cy="8189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Notes to reader:</a:t>
          </a:r>
        </a:p>
      </dsp:txBody>
      <dsp:txXfrm>
        <a:off x="39980" y="77017"/>
        <a:ext cx="5061952" cy="739039"/>
      </dsp:txXfrm>
    </dsp:sp>
    <dsp:sp modelId="{7BDD37D5-5328-42EC-96F9-374D7AB0B8EC}">
      <dsp:nvSpPr>
        <dsp:cNvPr id="0" name=""/>
        <dsp:cNvSpPr/>
      </dsp:nvSpPr>
      <dsp:spPr>
        <a:xfrm>
          <a:off x="0" y="856037"/>
          <a:ext cx="5141912" cy="3694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256"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kern="1200" dirty="0"/>
            <a:t>LD memoirs’ Contribution</a:t>
          </a:r>
        </a:p>
        <a:p>
          <a:pPr marL="228600" lvl="1" indent="-228600" algn="l" defTabSz="1200150">
            <a:lnSpc>
              <a:spcPct val="90000"/>
            </a:lnSpc>
            <a:spcBef>
              <a:spcPct val="0"/>
            </a:spcBef>
            <a:spcAft>
              <a:spcPct val="20000"/>
            </a:spcAft>
            <a:buChar char="•"/>
          </a:pPr>
          <a:r>
            <a:rPr lang="en-US" sz="2700" kern="1200" dirty="0"/>
            <a:t>Disability ID development</a:t>
          </a:r>
        </a:p>
        <a:p>
          <a:pPr marL="228600" lvl="1" indent="-228600" algn="l" defTabSz="1200150">
            <a:lnSpc>
              <a:spcPct val="90000"/>
            </a:lnSpc>
            <a:spcBef>
              <a:spcPct val="0"/>
            </a:spcBef>
            <a:spcAft>
              <a:spcPct val="20000"/>
            </a:spcAft>
            <a:buChar char="•"/>
          </a:pPr>
          <a:r>
            <a:rPr lang="en-US" sz="2700" kern="1200" dirty="0"/>
            <a:t>How to write memoirs contribution</a:t>
          </a:r>
        </a:p>
        <a:p>
          <a:pPr marL="228600" lvl="1" indent="-228600" algn="l" defTabSz="1200150">
            <a:lnSpc>
              <a:spcPct val="90000"/>
            </a:lnSpc>
            <a:spcBef>
              <a:spcPct val="0"/>
            </a:spcBef>
            <a:spcAft>
              <a:spcPct val="20000"/>
            </a:spcAft>
            <a:buChar char="•"/>
          </a:pPr>
          <a:r>
            <a:rPr lang="en-US" sz="2700" kern="1200" dirty="0"/>
            <a:t>Talks about how all the sources that were read for this capstone contributed to the capstone itself. </a:t>
          </a:r>
        </a:p>
        <a:p>
          <a:pPr marL="228600" lvl="1" indent="-228600" algn="l" defTabSz="1200150">
            <a:lnSpc>
              <a:spcPct val="90000"/>
            </a:lnSpc>
            <a:spcBef>
              <a:spcPct val="0"/>
            </a:spcBef>
            <a:spcAft>
              <a:spcPct val="20000"/>
            </a:spcAft>
            <a:buChar char="•"/>
          </a:pPr>
          <a:endParaRPr lang="en-US" sz="2700" kern="1200" dirty="0"/>
        </a:p>
      </dsp:txBody>
      <dsp:txXfrm>
        <a:off x="0" y="856037"/>
        <a:ext cx="5141912" cy="3694950"/>
      </dsp:txXfrm>
    </dsp:sp>
    <dsp:sp modelId="{855C37BA-4EE1-4BBA-B623-9D7ABD6BAE27}">
      <dsp:nvSpPr>
        <dsp:cNvPr id="0" name=""/>
        <dsp:cNvSpPr/>
      </dsp:nvSpPr>
      <dsp:spPr>
        <a:xfrm>
          <a:off x="0" y="4550987"/>
          <a:ext cx="5141912" cy="818999"/>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Quote</a:t>
          </a:r>
        </a:p>
      </dsp:txBody>
      <dsp:txXfrm>
        <a:off x="39980" y="4590967"/>
        <a:ext cx="5061952" cy="73903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C65C5-20E7-47CB-A2F5-115FC66F7770}">
      <dsp:nvSpPr>
        <dsp:cNvPr id="0" name=""/>
        <dsp:cNvSpPr/>
      </dsp:nvSpPr>
      <dsp:spPr>
        <a:xfrm>
          <a:off x="0" y="4365"/>
          <a:ext cx="6572250" cy="92987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C5273F-31C9-49CB-9A71-EDA2D2142364}">
      <dsp:nvSpPr>
        <dsp:cNvPr id="0" name=""/>
        <dsp:cNvSpPr/>
      </dsp:nvSpPr>
      <dsp:spPr>
        <a:xfrm>
          <a:off x="281288" y="213588"/>
          <a:ext cx="511432" cy="5114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1D56D61-BA99-4E5F-B72C-734A56525C88}">
      <dsp:nvSpPr>
        <dsp:cNvPr id="0" name=""/>
        <dsp:cNvSpPr/>
      </dsp:nvSpPr>
      <dsp:spPr>
        <a:xfrm>
          <a:off x="1074009" y="4365"/>
          <a:ext cx="549824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800100">
            <a:lnSpc>
              <a:spcPct val="90000"/>
            </a:lnSpc>
            <a:spcBef>
              <a:spcPct val="0"/>
            </a:spcBef>
            <a:spcAft>
              <a:spcPct val="35000"/>
            </a:spcAft>
            <a:buNone/>
          </a:pPr>
          <a:r>
            <a:rPr lang="en-US" sz="1800" kern="1200" dirty="0"/>
            <a:t>Don't be too quick to judge your own work.  Even if you think it's bad.  </a:t>
          </a:r>
        </a:p>
      </dsp:txBody>
      <dsp:txXfrm>
        <a:off x="1074009" y="4365"/>
        <a:ext cx="5498240" cy="929878"/>
      </dsp:txXfrm>
    </dsp:sp>
    <dsp:sp modelId="{F06EA154-CB31-41F7-AA05-9B3978C51AE3}">
      <dsp:nvSpPr>
        <dsp:cNvPr id="0" name=""/>
        <dsp:cNvSpPr/>
      </dsp:nvSpPr>
      <dsp:spPr>
        <a:xfrm>
          <a:off x="0" y="1166713"/>
          <a:ext cx="6572250" cy="92987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F7A489-EAD2-43E0-9F1F-FF5CA51B2C8B}">
      <dsp:nvSpPr>
        <dsp:cNvPr id="0" name=""/>
        <dsp:cNvSpPr/>
      </dsp:nvSpPr>
      <dsp:spPr>
        <a:xfrm>
          <a:off x="281288" y="1375935"/>
          <a:ext cx="511432" cy="5114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2DCE73B-637F-4926-8874-91E3408F9FE5}">
      <dsp:nvSpPr>
        <dsp:cNvPr id="0" name=""/>
        <dsp:cNvSpPr/>
      </dsp:nvSpPr>
      <dsp:spPr>
        <a:xfrm>
          <a:off x="1074009" y="1166713"/>
          <a:ext cx="549824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800100">
            <a:lnSpc>
              <a:spcPct val="90000"/>
            </a:lnSpc>
            <a:spcBef>
              <a:spcPct val="0"/>
            </a:spcBef>
            <a:spcAft>
              <a:spcPct val="35000"/>
            </a:spcAft>
            <a:buNone/>
          </a:pPr>
          <a:r>
            <a:rPr lang="en-US" sz="1800" kern="1200" dirty="0"/>
            <a:t>Don't be afraid to just write first and edit later especially when trying to get ideas down.  </a:t>
          </a:r>
        </a:p>
      </dsp:txBody>
      <dsp:txXfrm>
        <a:off x="1074009" y="1166713"/>
        <a:ext cx="5498240" cy="929878"/>
      </dsp:txXfrm>
    </dsp:sp>
    <dsp:sp modelId="{6B1340EA-DC90-40E5-8A0C-40CB08EE1006}">
      <dsp:nvSpPr>
        <dsp:cNvPr id="0" name=""/>
        <dsp:cNvSpPr/>
      </dsp:nvSpPr>
      <dsp:spPr>
        <a:xfrm>
          <a:off x="0" y="2329060"/>
          <a:ext cx="6572250" cy="92987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B34290-518C-4D01-B1AF-9D07118D2454}">
      <dsp:nvSpPr>
        <dsp:cNvPr id="0" name=""/>
        <dsp:cNvSpPr/>
      </dsp:nvSpPr>
      <dsp:spPr>
        <a:xfrm>
          <a:off x="281288" y="2538283"/>
          <a:ext cx="511432" cy="51143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29897C8-0274-4FC1-8AB4-E79E982C1031}">
      <dsp:nvSpPr>
        <dsp:cNvPr id="0" name=""/>
        <dsp:cNvSpPr/>
      </dsp:nvSpPr>
      <dsp:spPr>
        <a:xfrm>
          <a:off x="1074009" y="2329060"/>
          <a:ext cx="549824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800100">
            <a:lnSpc>
              <a:spcPct val="90000"/>
            </a:lnSpc>
            <a:spcBef>
              <a:spcPct val="0"/>
            </a:spcBef>
            <a:spcAft>
              <a:spcPct val="35000"/>
            </a:spcAft>
            <a:buNone/>
          </a:pPr>
          <a:r>
            <a:rPr lang="en-US" sz="1800" kern="1200" dirty="0"/>
            <a:t>Make sure you read ALL the sources BEFORE you start writing and if you did already read them, read them again.  </a:t>
          </a:r>
        </a:p>
      </dsp:txBody>
      <dsp:txXfrm>
        <a:off x="1074009" y="2329060"/>
        <a:ext cx="5498240" cy="929878"/>
      </dsp:txXfrm>
    </dsp:sp>
    <dsp:sp modelId="{F7BF8DA8-1926-4B0C-B85A-8570C924CC43}">
      <dsp:nvSpPr>
        <dsp:cNvPr id="0" name=""/>
        <dsp:cNvSpPr/>
      </dsp:nvSpPr>
      <dsp:spPr>
        <a:xfrm>
          <a:off x="0" y="3491408"/>
          <a:ext cx="6572250" cy="92987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A1C25A-F52D-4AFE-BEAD-F055DD63EBB8}">
      <dsp:nvSpPr>
        <dsp:cNvPr id="0" name=""/>
        <dsp:cNvSpPr/>
      </dsp:nvSpPr>
      <dsp:spPr>
        <a:xfrm>
          <a:off x="281288" y="3700631"/>
          <a:ext cx="511432" cy="51143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A2E4A4-A760-4258-AD1C-DB906370B14F}">
      <dsp:nvSpPr>
        <dsp:cNvPr id="0" name=""/>
        <dsp:cNvSpPr/>
      </dsp:nvSpPr>
      <dsp:spPr>
        <a:xfrm>
          <a:off x="1074009" y="3491408"/>
          <a:ext cx="549824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800100" rtl="0">
            <a:lnSpc>
              <a:spcPct val="90000"/>
            </a:lnSpc>
            <a:spcBef>
              <a:spcPct val="0"/>
            </a:spcBef>
            <a:spcAft>
              <a:spcPct val="35000"/>
            </a:spcAft>
            <a:buNone/>
          </a:pPr>
          <a:r>
            <a:rPr lang="en-US" sz="1800" kern="1200" dirty="0"/>
            <a:t>If you really want to be a writer, write and keep writing even</a:t>
          </a:r>
          <a:r>
            <a:rPr lang="en-US" sz="1800" kern="1200" dirty="0">
              <a:latin typeface="Rockwell Condensed" panose="02060603050405020104"/>
            </a:rPr>
            <a:t> if</a:t>
          </a:r>
          <a:r>
            <a:rPr lang="en-US" sz="1800" kern="1200" dirty="0"/>
            <a:t> its hard.</a:t>
          </a:r>
        </a:p>
      </dsp:txBody>
      <dsp:txXfrm>
        <a:off x="1074009" y="3491408"/>
        <a:ext cx="5498240" cy="929878"/>
      </dsp:txXfrm>
    </dsp:sp>
    <dsp:sp modelId="{73D17F49-992E-4919-AC1E-9057CD9D5C5A}">
      <dsp:nvSpPr>
        <dsp:cNvPr id="0" name=""/>
        <dsp:cNvSpPr/>
      </dsp:nvSpPr>
      <dsp:spPr>
        <a:xfrm>
          <a:off x="0" y="4653756"/>
          <a:ext cx="6572250" cy="929878"/>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E89326-269F-42AF-AE3A-543EDC4E1C12}">
      <dsp:nvSpPr>
        <dsp:cNvPr id="0" name=""/>
        <dsp:cNvSpPr/>
      </dsp:nvSpPr>
      <dsp:spPr>
        <a:xfrm>
          <a:off x="281288" y="4862978"/>
          <a:ext cx="511432" cy="51143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0F750E-B8F8-43E3-B71F-F782752E5458}">
      <dsp:nvSpPr>
        <dsp:cNvPr id="0" name=""/>
        <dsp:cNvSpPr/>
      </dsp:nvSpPr>
      <dsp:spPr>
        <a:xfrm>
          <a:off x="1074009" y="4653756"/>
          <a:ext cx="549824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800100">
            <a:lnSpc>
              <a:spcPct val="90000"/>
            </a:lnSpc>
            <a:spcBef>
              <a:spcPct val="0"/>
            </a:spcBef>
            <a:spcAft>
              <a:spcPct val="35000"/>
            </a:spcAft>
            <a:buNone/>
          </a:pPr>
          <a:r>
            <a:rPr lang="en-US" sz="1800" kern="1200" dirty="0"/>
            <a:t>I want to write more, even if it's not a memoir.  =)</a:t>
          </a:r>
        </a:p>
      </dsp:txBody>
      <dsp:txXfrm>
        <a:off x="1074009" y="4653756"/>
        <a:ext cx="5498240" cy="929878"/>
      </dsp:txXfrm>
    </dsp:sp>
  </dsp:spTree>
</dsp:drawing>
</file>

<file path=ppt/diagrams/layout1.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F9BB992-9932-421D-A616-6D39D440FBB6}" type="datetimeFigureOut">
              <a:rPr lang="en-US"/>
              <a:t>11/11/2020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3344530-25D4-4D9B-BA54-298720802B8B}" type="slidenum">
              <a:rPr lang="en-US"/>
              <a:t>‹#›</a:t>
            </a:fld>
            <a:endParaRPr lang="en-US"/>
          </a:p>
        </p:txBody>
      </p:sp>
    </p:spTree>
    <p:extLst>
      <p:ext uri="{BB962C8B-B14F-4D97-AF65-F5344CB8AC3E}">
        <p14:creationId xmlns:p14="http://schemas.microsoft.com/office/powerpoint/2010/main" val="1150525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Conor Malloy.  This is my capstone presentation for my Bachelors in liberal studies.  Throughout this presentation I will explore my capstone project, which was a memoir that I wrote to explain the significance of life writing for people with Learning Differences.  </a:t>
            </a:r>
          </a:p>
        </p:txBody>
      </p:sp>
      <p:sp>
        <p:nvSpPr>
          <p:cNvPr id="4" name="Slide Number Placeholder 3"/>
          <p:cNvSpPr>
            <a:spLocks noGrp="1"/>
          </p:cNvSpPr>
          <p:nvPr>
            <p:ph type="sldNum" sz="quarter" idx="5"/>
          </p:nvPr>
        </p:nvSpPr>
        <p:spPr/>
        <p:txBody>
          <a:bodyPr/>
          <a:lstStyle/>
          <a:p>
            <a:fld id="{63344530-25D4-4D9B-BA54-298720802B8B}" type="slidenum">
              <a:rPr lang="en-US" smtClean="0"/>
              <a:t>1</a:t>
            </a:fld>
            <a:endParaRPr lang="en-US"/>
          </a:p>
        </p:txBody>
      </p:sp>
    </p:spTree>
    <p:extLst>
      <p:ext uri="{BB962C8B-B14F-4D97-AF65-F5344CB8AC3E}">
        <p14:creationId xmlns:p14="http://schemas.microsoft.com/office/powerpoint/2010/main" val="180183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u="none" dirty="0"/>
              <a:t>The three LD memoirs I read are as follows.  </a:t>
            </a:r>
          </a:p>
          <a:p>
            <a:endParaRPr lang="en-US" i="1" u="sng" dirty="0"/>
          </a:p>
          <a:p>
            <a:r>
              <a:rPr lang="en-US" i="1" u="sng" dirty="0"/>
              <a:t>Look Me in the Eye </a:t>
            </a:r>
            <a:r>
              <a:rPr lang="en-US" u="sng" dirty="0"/>
              <a:t>by John Elder Robinson</a:t>
            </a:r>
            <a:r>
              <a:rPr lang="en-US" dirty="0"/>
              <a:t>: Was the first memoir that I read for this project.  It was told by man who didn’t know he had Asperger’s until he was in his 40s.   Reading it helped me understand what a memoir was like in terms of how it was told and how it was written.</a:t>
            </a:r>
          </a:p>
          <a:p>
            <a:endParaRPr lang="en-US" i="1" u="sng" dirty="0"/>
          </a:p>
          <a:p>
            <a:r>
              <a:rPr lang="en-US" i="1" u="sng" dirty="0"/>
              <a:t>My Thirteenth winter </a:t>
            </a:r>
            <a:r>
              <a:rPr lang="en-US" u="sng" dirty="0"/>
              <a:t>by Samantha </a:t>
            </a:r>
            <a:r>
              <a:rPr lang="en-US" u="sng" dirty="0" err="1"/>
              <a:t>Abeel</a:t>
            </a:r>
            <a:r>
              <a:rPr lang="en-US" dirty="0"/>
              <a:t>: Was told by a woman who has dyscalculia.  This was interesting because it showed me that I can be creative with the memoir by writing in a creative format as if I’m writing a book if it doesn’t compromise the story.  </a:t>
            </a:r>
            <a:endParaRPr lang="en-US" dirty="0">
              <a:cs typeface="Calibri"/>
            </a:endParaRPr>
          </a:p>
          <a:p>
            <a:endParaRPr lang="en-US" i="1" u="sng" dirty="0"/>
          </a:p>
          <a:p>
            <a:r>
              <a:rPr lang="en-US" i="1" u="sng" dirty="0"/>
              <a:t>A Different Life </a:t>
            </a:r>
            <a:r>
              <a:rPr lang="en-US" u="sng" dirty="0"/>
              <a:t>by Quin </a:t>
            </a:r>
            <a:r>
              <a:rPr lang="en-US" u="sng" dirty="0" err="1"/>
              <a:t>Bradlee</a:t>
            </a:r>
            <a:r>
              <a:rPr lang="en-US" dirty="0"/>
              <a:t>: Was a memoir written by a man who has Velo-Cardio-Facial Syndrome.  This taught the most important lesson about writing a memoir.  Just be yourself when writing.  </a:t>
            </a:r>
            <a:endParaRPr lang="en-US" dirty="0">
              <a:cs typeface="Calibri"/>
            </a:endParaRPr>
          </a:p>
          <a:p>
            <a:endParaRPr lang="en-US" dirty="0"/>
          </a:p>
          <a:p>
            <a:r>
              <a:rPr lang="en-US" dirty="0"/>
              <a:t>All these books are written beautifully, and they contained both retrospection and introspection on the authors lives and of their individual LDs.  Something that I tried to emulate within the memoir that I wrote.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63344530-25D4-4D9B-BA54-298720802B8B}" type="slidenum">
              <a:rPr lang="en-US"/>
              <a:t>10</a:t>
            </a:fld>
            <a:endParaRPr lang="en-US"/>
          </a:p>
        </p:txBody>
      </p:sp>
    </p:spTree>
    <p:extLst>
      <p:ext uri="{BB962C8B-B14F-4D97-AF65-F5344CB8AC3E}">
        <p14:creationId xmlns:p14="http://schemas.microsoft.com/office/powerpoint/2010/main" val="1846769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common themes that I found in the five academic articles I read would be a huge part in the memoir I wrote.  The first theme being how LDs shape self concept and future goals which was found in the article “Disability Identity Development: a systematic review of the literature”.  The four other articles had the common theme on the therapeutic value of writing one’s memoir.  </a:t>
            </a:r>
          </a:p>
        </p:txBody>
      </p:sp>
      <p:sp>
        <p:nvSpPr>
          <p:cNvPr id="4" name="Slide Number Placeholder 3"/>
          <p:cNvSpPr>
            <a:spLocks noGrp="1"/>
          </p:cNvSpPr>
          <p:nvPr>
            <p:ph type="sldNum" sz="quarter" idx="5"/>
          </p:nvPr>
        </p:nvSpPr>
        <p:spPr/>
        <p:txBody>
          <a:bodyPr/>
          <a:lstStyle/>
          <a:p>
            <a:fld id="{63344530-25D4-4D9B-BA54-298720802B8B}" type="slidenum">
              <a:rPr lang="en-US" smtClean="0"/>
              <a:t>11</a:t>
            </a:fld>
            <a:endParaRPr lang="en-US"/>
          </a:p>
        </p:txBody>
      </p:sp>
    </p:spTree>
    <p:extLst>
      <p:ext uri="{BB962C8B-B14F-4D97-AF65-F5344CB8AC3E}">
        <p14:creationId xmlns:p14="http://schemas.microsoft.com/office/powerpoint/2010/main" val="2657477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i="0" u="none" dirty="0"/>
              <a:t>Lastly, I the read books and articles on memoir writing.  </a:t>
            </a:r>
          </a:p>
          <a:p>
            <a:pPr>
              <a:lnSpc>
                <a:spcPct val="90000"/>
              </a:lnSpc>
              <a:spcBef>
                <a:spcPts val="1000"/>
              </a:spcBef>
            </a:pPr>
            <a:endParaRPr lang="en-US" i="1" u="sng" dirty="0"/>
          </a:p>
          <a:p>
            <a:pPr>
              <a:lnSpc>
                <a:spcPct val="90000"/>
              </a:lnSpc>
              <a:spcBef>
                <a:spcPts val="1000"/>
              </a:spcBef>
            </a:pPr>
            <a:r>
              <a:rPr lang="en-US" i="1" u="sng" dirty="0"/>
              <a:t>Find Your Story Write Your Memoir</a:t>
            </a:r>
            <a:r>
              <a:rPr lang="en-US" dirty="0"/>
              <a:t>: a book that tells how to write a memoir by using storytelling methods used in novels.  It was important because the steps it provided are the steps I followed in writing my memoir.  Like focusing on a specific time in my life and using creative elements.  </a:t>
            </a:r>
          </a:p>
          <a:p>
            <a:pPr>
              <a:lnSpc>
                <a:spcPct val="90000"/>
              </a:lnSpc>
              <a:spcBef>
                <a:spcPts val="1000"/>
              </a:spcBef>
            </a:pPr>
            <a:endParaRPr lang="en-US" i="1" u="sng" dirty="0"/>
          </a:p>
          <a:p>
            <a:pPr>
              <a:lnSpc>
                <a:spcPct val="90000"/>
              </a:lnSpc>
              <a:spcBef>
                <a:spcPts val="1000"/>
              </a:spcBef>
            </a:pPr>
            <a:r>
              <a:rPr lang="en-US" i="1" u="sng" dirty="0"/>
              <a:t>You Can’t Make this Stuff Up</a:t>
            </a:r>
            <a:r>
              <a:rPr lang="en-US" dirty="0"/>
              <a:t>: a book that goes over the genre of creative nonfiction.  This was helpful because the steps I found in the book deeply resembled steps I took in creating the memoir.  Like revising what you have written and trying to stay as truthful as possible.  </a:t>
            </a:r>
            <a:endParaRPr lang="en-US" dirty="0">
              <a:cs typeface="Calibri"/>
            </a:endParaRPr>
          </a:p>
          <a:p>
            <a:pPr>
              <a:lnSpc>
                <a:spcPct val="90000"/>
              </a:lnSpc>
              <a:spcBef>
                <a:spcPts val="1000"/>
              </a:spcBef>
            </a:pPr>
            <a:endParaRPr lang="en-US" i="1" u="sng" dirty="0"/>
          </a:p>
          <a:p>
            <a:pPr>
              <a:lnSpc>
                <a:spcPct val="90000"/>
              </a:lnSpc>
              <a:spcBef>
                <a:spcPts val="1000"/>
              </a:spcBef>
            </a:pPr>
            <a:r>
              <a:rPr lang="en-US" i="1" u="sng" dirty="0"/>
              <a:t>How to write a memoir: 7 creative ways to tell a powerful story</a:t>
            </a:r>
            <a:r>
              <a:rPr lang="en-US" i="0" u="none" dirty="0"/>
              <a:t>: </a:t>
            </a:r>
            <a:r>
              <a:rPr lang="en-US" dirty="0"/>
              <a:t>This is an online article that tells basic but helpful ways to create a good memoir.  It was written by a writer and publisher of memoirs.  </a:t>
            </a:r>
          </a:p>
          <a:p>
            <a:pPr>
              <a:lnSpc>
                <a:spcPct val="90000"/>
              </a:lnSpc>
              <a:spcBef>
                <a:spcPts val="1000"/>
              </a:spcBef>
            </a:pPr>
            <a:endParaRPr lang="en-US" dirty="0">
              <a:cs typeface="Calibri"/>
            </a:endParaRPr>
          </a:p>
          <a:p>
            <a:pPr>
              <a:lnSpc>
                <a:spcPct val="90000"/>
              </a:lnSpc>
              <a:spcBef>
                <a:spcPts val="1000"/>
              </a:spcBef>
            </a:pPr>
            <a:r>
              <a:rPr lang="en-US" dirty="0">
                <a:cs typeface="Calibri"/>
              </a:rPr>
              <a:t>All these resources were useful and informative.  Some ended up shaping how I wrote my memoir, other shaped my perspectives on my already written memoir.  </a:t>
            </a:r>
          </a:p>
        </p:txBody>
      </p:sp>
      <p:sp>
        <p:nvSpPr>
          <p:cNvPr id="4" name="Slide Number Placeholder 3"/>
          <p:cNvSpPr>
            <a:spLocks noGrp="1"/>
          </p:cNvSpPr>
          <p:nvPr>
            <p:ph type="sldNum" sz="quarter" idx="5"/>
          </p:nvPr>
        </p:nvSpPr>
        <p:spPr/>
        <p:txBody>
          <a:bodyPr/>
          <a:lstStyle/>
          <a:p>
            <a:fld id="{63344530-25D4-4D9B-BA54-298720802B8B}" type="slidenum">
              <a:rPr lang="en-US"/>
              <a:t>12</a:t>
            </a:fld>
            <a:endParaRPr lang="en-US"/>
          </a:p>
        </p:txBody>
      </p:sp>
    </p:spTree>
    <p:extLst>
      <p:ext uri="{BB962C8B-B14F-4D97-AF65-F5344CB8AC3E}">
        <p14:creationId xmlns:p14="http://schemas.microsoft.com/office/powerpoint/2010/main" val="2173580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t>My artifact was divided into two parts.  The first part is my Memoir.  It consists of the Prologue, Chapter 1 which discusses how I found Landmark, chapter 2 which explains my initial loneliness and my friendship with a fellow nerdy student, Chapter 3 which talks about my experiences with both writing classes, the writing club and the friends I made there and finally the Sub chapter which goes more into my Neurodivergence in college and how I feel about my LDs now.  </a:t>
            </a:r>
            <a:endParaRPr lang="en-US" dirty="0">
              <a:cs typeface="Calibri" panose="020F0502020204030204"/>
            </a:endParaRPr>
          </a:p>
          <a:p>
            <a:pPr>
              <a:lnSpc>
                <a:spcPct val="90000"/>
              </a:lnSpc>
              <a:spcBef>
                <a:spcPts val="1000"/>
              </a:spcBef>
            </a:pPr>
            <a:endParaRPr lang="en-US" dirty="0">
              <a:cs typeface="Calibri" panose="020F0502020204030204"/>
            </a:endParaRPr>
          </a:p>
          <a:p>
            <a:pPr>
              <a:lnSpc>
                <a:spcPct val="90000"/>
              </a:lnSpc>
              <a:spcBef>
                <a:spcPts val="1000"/>
              </a:spcBef>
            </a:pPr>
            <a:r>
              <a:rPr lang="en-US" dirty="0">
                <a:cs typeface="Calibri" panose="020F0502020204030204"/>
              </a:rPr>
              <a:t>Here is a quote form the second chapter. </a:t>
            </a:r>
          </a:p>
          <a:p>
            <a:pPr>
              <a:lnSpc>
                <a:spcPct val="90000"/>
              </a:lnSpc>
              <a:spcBef>
                <a:spcPts val="1000"/>
              </a:spcBef>
            </a:pPr>
            <a:r>
              <a:rPr lang="en-US" u="sng" dirty="0"/>
              <a:t>Quote</a:t>
            </a:r>
            <a:r>
              <a:rPr lang="en-US" dirty="0"/>
              <a:t>: One thing that they don’t tell you about college is the isolation you can sometimes feel if your friends are busy or if you don’t have any friends at all.  At times you could catch me around campus singing “Elanor Rigby” by The Beatles.  “All the lonely people.  Where do they all come from?” It wasn’t all the people at Landmark who were lonely.  It was just me.  Or least that’s how I felt in those first few weeks.  “All the lonely people.  Where do they all belong?”  </a:t>
            </a:r>
            <a:endParaRPr lang="en-US" dirty="0">
              <a:cs typeface="Calibri"/>
            </a:endParaRPr>
          </a:p>
        </p:txBody>
      </p:sp>
      <p:sp>
        <p:nvSpPr>
          <p:cNvPr id="4" name="Slide Number Placeholder 3"/>
          <p:cNvSpPr>
            <a:spLocks noGrp="1"/>
          </p:cNvSpPr>
          <p:nvPr>
            <p:ph type="sldNum" sz="quarter" idx="5"/>
          </p:nvPr>
        </p:nvSpPr>
        <p:spPr/>
        <p:txBody>
          <a:bodyPr/>
          <a:lstStyle/>
          <a:p>
            <a:fld id="{63344530-25D4-4D9B-BA54-298720802B8B}" type="slidenum">
              <a:rPr lang="en-US"/>
              <a:t>13</a:t>
            </a:fld>
            <a:endParaRPr lang="en-US"/>
          </a:p>
        </p:txBody>
      </p:sp>
    </p:spTree>
    <p:extLst>
      <p:ext uri="{BB962C8B-B14F-4D97-AF65-F5344CB8AC3E}">
        <p14:creationId xmlns:p14="http://schemas.microsoft.com/office/powerpoint/2010/main" val="2312982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cs typeface="Calibri"/>
              </a:rPr>
              <a:t>Part 2 of my Artifact is the notes to reader.  This part of the capstone is mostly telling about how all the sources contributed to the capstone itself, from reading the memoirs and memoir writing books to the research shown within the academic articles.  </a:t>
            </a:r>
          </a:p>
          <a:p>
            <a:pPr>
              <a:lnSpc>
                <a:spcPct val="90000"/>
              </a:lnSpc>
              <a:spcBef>
                <a:spcPts val="1000"/>
              </a:spcBef>
            </a:pPr>
            <a:endParaRPr lang="en-US" dirty="0">
              <a:cs typeface="Calibri"/>
            </a:endParaRPr>
          </a:p>
          <a:p>
            <a:pPr>
              <a:lnSpc>
                <a:spcPct val="90000"/>
              </a:lnSpc>
              <a:spcBef>
                <a:spcPts val="1000"/>
              </a:spcBef>
            </a:pPr>
            <a:r>
              <a:rPr lang="en-US" dirty="0">
                <a:cs typeface="Calibri"/>
              </a:rPr>
              <a:t>“Narrowing the focus, a suggestion offered in the memoir writing literature, was easy for me to do because the whole project was focused on my college years.  Telling the truth, which was from the how </a:t>
            </a:r>
            <a:r>
              <a:rPr lang="en-US" dirty="0" err="1">
                <a:cs typeface="Calibri"/>
              </a:rPr>
              <a:t>to’s</a:t>
            </a:r>
            <a:r>
              <a:rPr lang="en-US" dirty="0">
                <a:cs typeface="Calibri"/>
              </a:rPr>
              <a:t> on memoir writing, was an obvious step to follow as I wrote the memoir.  I tried to keep it as honest as possible which is hard because one cannot rely on memory alone.  Both these lessons, narrowing the focus and telling the truth, became some of my guiding principles.“</a:t>
            </a:r>
          </a:p>
          <a:p>
            <a:pPr>
              <a:lnSpc>
                <a:spcPct val="90000"/>
              </a:lnSpc>
              <a:spcBef>
                <a:spcPts val="1000"/>
              </a:spcBef>
            </a:pPr>
            <a:endParaRPr lang="en-US" dirty="0">
              <a:cs typeface="Calibri"/>
            </a:endParaRPr>
          </a:p>
        </p:txBody>
      </p:sp>
      <p:sp>
        <p:nvSpPr>
          <p:cNvPr id="4" name="Slide Number Placeholder 3"/>
          <p:cNvSpPr>
            <a:spLocks noGrp="1"/>
          </p:cNvSpPr>
          <p:nvPr>
            <p:ph type="sldNum" sz="quarter" idx="5"/>
          </p:nvPr>
        </p:nvSpPr>
        <p:spPr/>
        <p:txBody>
          <a:bodyPr/>
          <a:lstStyle/>
          <a:p>
            <a:fld id="{63344530-25D4-4D9B-BA54-298720802B8B}" type="slidenum">
              <a:rPr lang="en-US"/>
              <a:t>14</a:t>
            </a:fld>
            <a:endParaRPr lang="en-US"/>
          </a:p>
        </p:txBody>
      </p:sp>
    </p:spTree>
    <p:extLst>
      <p:ext uri="{BB962C8B-B14F-4D97-AF65-F5344CB8AC3E}">
        <p14:creationId xmlns:p14="http://schemas.microsoft.com/office/powerpoint/2010/main" val="3236967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major conclusions made by this project both came from both writing the memoir and the sources I have collected.  I learned that memoir writing can not only give voice to people with LDs but also help people therapeutically through reflecting on their lives.  Through reading the memoirs and writing my own I learned that memoirs can help express what people with LDs feel about themselves now and how they view their past selves.  Both introspection and retrospection.  Finally through directly writing the memoir I learned that there are a lot of things to consider when writing a memoir like what to include and how to write it.  It was more complicated than I thought.  </a:t>
            </a:r>
          </a:p>
        </p:txBody>
      </p:sp>
      <p:sp>
        <p:nvSpPr>
          <p:cNvPr id="4" name="Slide Number Placeholder 3"/>
          <p:cNvSpPr>
            <a:spLocks noGrp="1"/>
          </p:cNvSpPr>
          <p:nvPr>
            <p:ph type="sldNum" sz="quarter" idx="5"/>
          </p:nvPr>
        </p:nvSpPr>
        <p:spPr/>
        <p:txBody>
          <a:bodyPr/>
          <a:lstStyle/>
          <a:p>
            <a:fld id="{63344530-25D4-4D9B-BA54-298720802B8B}" type="slidenum">
              <a:rPr lang="en-US" smtClean="0"/>
              <a:t>15</a:t>
            </a:fld>
            <a:endParaRPr lang="en-US"/>
          </a:p>
        </p:txBody>
      </p:sp>
    </p:spTree>
    <p:extLst>
      <p:ext uri="{BB962C8B-B14F-4D97-AF65-F5344CB8AC3E}">
        <p14:creationId xmlns:p14="http://schemas.microsoft.com/office/powerpoint/2010/main" val="3326364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Since one of my questions asked how writing a memoir can give voice to me as a person with LDs, This slide will answer the question.  </a:t>
            </a:r>
          </a:p>
          <a:p>
            <a:endParaRPr lang="en-US" dirty="0">
              <a:cs typeface="Calibri"/>
            </a:endParaRPr>
          </a:p>
          <a:p>
            <a:r>
              <a:rPr lang="en-US" dirty="0">
                <a:cs typeface="Calibri"/>
              </a:rPr>
              <a:t>Writing my memoir helped me express some things that I haven't been able to express.  That's liberating. </a:t>
            </a:r>
          </a:p>
          <a:p>
            <a:endParaRPr lang="en-US" dirty="0">
              <a:cs typeface="Calibri"/>
            </a:endParaRPr>
          </a:p>
          <a:p>
            <a:r>
              <a:rPr lang="en-US" dirty="0">
                <a:cs typeface="Calibri"/>
              </a:rPr>
              <a:t>Writing my memoir helped me explain my LDs in common language.  It changed my perceptions on my own LDs.  It surfaced the complexity of my feelings...my mixed feelings about my LD.</a:t>
            </a:r>
          </a:p>
          <a:p>
            <a:endParaRPr lang="en-US" dirty="0">
              <a:cs typeface="Calibri"/>
            </a:endParaRPr>
          </a:p>
          <a:p>
            <a:r>
              <a:rPr lang="en-US" dirty="0">
                <a:cs typeface="Calibri"/>
              </a:rPr>
              <a:t>Writing my memoir gave me perspective on my past self.  And allowed me to compare my current perspective of myself with my past perspective of myself.  That allowed me to see how I have changed and developed.</a:t>
            </a: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63344530-25D4-4D9B-BA54-298720802B8B}" type="slidenum">
              <a:rPr lang="en-US"/>
              <a:t>16</a:t>
            </a:fld>
            <a:endParaRPr lang="en-US"/>
          </a:p>
        </p:txBody>
      </p:sp>
    </p:spTree>
    <p:extLst>
      <p:ext uri="{BB962C8B-B14F-4D97-AF65-F5344CB8AC3E}">
        <p14:creationId xmlns:p14="http://schemas.microsoft.com/office/powerpoint/2010/main" val="2019707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 took away from this project will be lessons that I will keep with me for the rest of my life.  </a:t>
            </a:r>
          </a:p>
          <a:p>
            <a:endParaRPr lang="en-US" dirty="0"/>
          </a:p>
          <a:p>
            <a:r>
              <a:rPr lang="en-US" dirty="0"/>
              <a:t>One of the biggest ones being: </a:t>
            </a:r>
          </a:p>
          <a:p>
            <a:r>
              <a:rPr lang="en-US" dirty="0"/>
              <a:t>Don’t be too quick to judge your own work even if you think its bad. Just because I think it’s bad doesn’t mean that there </a:t>
            </a:r>
            <a:r>
              <a:rPr lang="en-US"/>
              <a:t>isn’t anything of quality in it for other people </a:t>
            </a:r>
            <a:endParaRPr lang="en-US" dirty="0"/>
          </a:p>
          <a:p>
            <a:endParaRPr lang="en-US" dirty="0"/>
          </a:p>
          <a:p>
            <a:r>
              <a:rPr lang="en-US" dirty="0"/>
              <a:t>Another thing that I learned is if your feeling anxiety </a:t>
            </a:r>
            <a:r>
              <a:rPr lang="en-US"/>
              <a:t>about how what </a:t>
            </a:r>
            <a:r>
              <a:rPr lang="en-US" dirty="0"/>
              <a:t>your writing looks or feels don’t be afraid to just write first and edit later.  This is a great way to get all your ideas out and not worry about perfectionism.  </a:t>
            </a:r>
          </a:p>
          <a:p>
            <a:endParaRPr lang="en-US" dirty="0"/>
          </a:p>
          <a:p>
            <a:r>
              <a:rPr lang="en-US" dirty="0"/>
              <a:t>Make sure you read all your sources BEFORE you start writing.  I didn’t do that with the memoir writing books and I kind of wished I did.  If you did read them already read them again for reference.  </a:t>
            </a:r>
          </a:p>
          <a:p>
            <a:endParaRPr lang="en-US" dirty="0"/>
          </a:p>
          <a:p>
            <a:r>
              <a:rPr lang="en-US" dirty="0"/>
              <a:t>If you do in fact want to be a writer then the biggest thing you need to do is write and keep writing even if it is hard or stressful. </a:t>
            </a:r>
          </a:p>
          <a:p>
            <a:endParaRPr lang="en-US" dirty="0"/>
          </a:p>
          <a:p>
            <a:r>
              <a:rPr lang="en-US" dirty="0"/>
              <a:t>I still want to be a writer even if I’m not going to writing a memoir anytime soon.  </a:t>
            </a:r>
          </a:p>
        </p:txBody>
      </p:sp>
      <p:sp>
        <p:nvSpPr>
          <p:cNvPr id="4" name="Slide Number Placeholder 3"/>
          <p:cNvSpPr>
            <a:spLocks noGrp="1"/>
          </p:cNvSpPr>
          <p:nvPr>
            <p:ph type="sldNum" sz="quarter" idx="5"/>
          </p:nvPr>
        </p:nvSpPr>
        <p:spPr/>
        <p:txBody>
          <a:bodyPr/>
          <a:lstStyle/>
          <a:p>
            <a:fld id="{63344530-25D4-4D9B-BA54-298720802B8B}" type="slidenum">
              <a:rPr lang="en-US" smtClean="0"/>
              <a:t>17</a:t>
            </a:fld>
            <a:endParaRPr lang="en-US"/>
          </a:p>
        </p:txBody>
      </p:sp>
    </p:spTree>
    <p:extLst>
      <p:ext uri="{BB962C8B-B14F-4D97-AF65-F5344CB8AC3E}">
        <p14:creationId xmlns:p14="http://schemas.microsoft.com/office/powerpoint/2010/main" val="2176023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My research Question was…</a:t>
            </a:r>
          </a:p>
          <a:p>
            <a:endParaRPr lang="en-US" dirty="0">
              <a:cs typeface="Calibri"/>
            </a:endParaRPr>
          </a:p>
          <a:p>
            <a:r>
              <a:rPr lang="en-US" dirty="0">
                <a:cs typeface="Calibri"/>
              </a:rPr>
              <a:t>How can writing a memoir give voice to people with LD’s in general and myself in particular? </a:t>
            </a:r>
          </a:p>
          <a:p>
            <a:endParaRPr lang="en-US" dirty="0">
              <a:cs typeface="Calibri"/>
            </a:endParaRPr>
          </a:p>
          <a:p>
            <a:r>
              <a:rPr lang="en-US" dirty="0">
                <a:cs typeface="Calibri"/>
              </a:rPr>
              <a:t>How do people with LDs express themselves through writing their own memoirs?  </a:t>
            </a:r>
          </a:p>
          <a:p>
            <a:endParaRPr lang="en-US" dirty="0">
              <a:cs typeface="Calibri"/>
            </a:endParaRPr>
          </a:p>
          <a:p>
            <a:r>
              <a:rPr lang="en-US" dirty="0">
                <a:cs typeface="Calibri"/>
              </a:rPr>
              <a:t>This question is important because if we know and understand how people with Learning differences write and how it can help express themselves through writing, we can use that kind of information help those people with their identity development.  </a:t>
            </a:r>
          </a:p>
        </p:txBody>
      </p:sp>
      <p:sp>
        <p:nvSpPr>
          <p:cNvPr id="4" name="Slide Number Placeholder 3"/>
          <p:cNvSpPr>
            <a:spLocks noGrp="1"/>
          </p:cNvSpPr>
          <p:nvPr>
            <p:ph type="sldNum" sz="quarter" idx="5"/>
          </p:nvPr>
        </p:nvSpPr>
        <p:spPr/>
        <p:txBody>
          <a:bodyPr/>
          <a:lstStyle/>
          <a:p>
            <a:fld id="{63344530-25D4-4D9B-BA54-298720802B8B}" type="slidenum">
              <a:rPr lang="en-US"/>
              <a:t>2</a:t>
            </a:fld>
            <a:endParaRPr lang="en-US"/>
          </a:p>
        </p:txBody>
      </p:sp>
    </p:spTree>
    <p:extLst>
      <p:ext uri="{BB962C8B-B14F-4D97-AF65-F5344CB8AC3E}">
        <p14:creationId xmlns:p14="http://schemas.microsoft.com/office/powerpoint/2010/main" val="568209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cs typeface="Calibri"/>
              </a:rPr>
              <a:t>When I wrote the proposal for this capstone I wrote some things in it that I originally thought were doable but then I realized they were easier said then done.  </a:t>
            </a:r>
          </a:p>
          <a:p>
            <a:endParaRPr lang="en-US" sz="2800" dirty="0">
              <a:cs typeface="Calibri"/>
            </a:endParaRPr>
          </a:p>
          <a:p>
            <a:r>
              <a:rPr lang="en-US" sz="2800" dirty="0">
                <a:cs typeface="Calibri"/>
              </a:rPr>
              <a:t>What I proposed in my proposal was that I would read all of the sources I had (including published LD memoirs, academic articles, and sources on memoir writing) then I would write 2-3 introductory chapters of my own personal memoir, and finally write notes to reader which would explain what I had learned from all the sources I read and annotated.  </a:t>
            </a:r>
          </a:p>
          <a:p>
            <a:endParaRPr lang="en-US" sz="2800" dirty="0">
              <a:cs typeface="Calibri"/>
            </a:endParaRPr>
          </a:p>
          <a:p>
            <a:r>
              <a:rPr lang="en-US" sz="2800" dirty="0">
                <a:cs typeface="Calibri"/>
              </a:rPr>
              <a:t>What I ended up doing however was reading the memoirs I was supposed to read but did not thoroughly annotate them all.    </a:t>
            </a:r>
          </a:p>
          <a:p>
            <a:endParaRPr lang="en-US" sz="2800" dirty="0">
              <a:cs typeface="Calibri"/>
            </a:endParaRPr>
          </a:p>
          <a:p>
            <a:r>
              <a:rPr lang="en-US" sz="2800" dirty="0">
                <a:cs typeface="Calibri"/>
              </a:rPr>
              <a:t>I also ended up reading the books on memoir writing much later than intended. I didn’t read sections on how to write the memoirs until after the memoir was completed.  I know this sounds counter productive, but those memoir writing resources provided an important after the fact perspective on the memoir I wrote and my process of writing the memoir.  </a:t>
            </a:r>
          </a:p>
          <a:p>
            <a:endParaRPr lang="en-US" sz="2800" dirty="0">
              <a:cs typeface="Calibri"/>
            </a:endParaRPr>
          </a:p>
          <a:p>
            <a:r>
              <a:rPr lang="en-US" sz="2800" dirty="0">
                <a:cs typeface="Calibri"/>
              </a:rPr>
              <a:t>There were also some ideas that I had originally that I wanted to incorporate into the project but didn't add in my proposal at the time.  Such as the prologue and the sub chapter.</a:t>
            </a:r>
          </a:p>
          <a:p>
            <a:endParaRPr lang="en-US" sz="2800" dirty="0">
              <a:cs typeface="Calibri"/>
            </a:endParaRPr>
          </a:p>
          <a:p>
            <a:endParaRPr lang="en-US" sz="2800" dirty="0">
              <a:cs typeface="Calibri"/>
            </a:endParaRPr>
          </a:p>
        </p:txBody>
      </p:sp>
      <p:sp>
        <p:nvSpPr>
          <p:cNvPr id="4" name="Slide Number Placeholder 3"/>
          <p:cNvSpPr>
            <a:spLocks noGrp="1"/>
          </p:cNvSpPr>
          <p:nvPr>
            <p:ph type="sldNum" sz="quarter" idx="5"/>
          </p:nvPr>
        </p:nvSpPr>
        <p:spPr/>
        <p:txBody>
          <a:bodyPr/>
          <a:lstStyle/>
          <a:p>
            <a:fld id="{63344530-25D4-4D9B-BA54-298720802B8B}" type="slidenum">
              <a:rPr lang="en-US"/>
              <a:t>3</a:t>
            </a:fld>
            <a:endParaRPr lang="en-US"/>
          </a:p>
        </p:txBody>
      </p:sp>
    </p:spTree>
    <p:extLst>
      <p:ext uri="{BB962C8B-B14F-4D97-AF65-F5344CB8AC3E}">
        <p14:creationId xmlns:p14="http://schemas.microsoft.com/office/powerpoint/2010/main" val="1780079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 added the prologue it gave context to why I decided to write this memoir right now.  It described my feelings of leaving Landmark as well how happy and sad I feel about it.    </a:t>
            </a:r>
          </a:p>
          <a:p>
            <a:endParaRPr lang="en-US" dirty="0">
              <a:cs typeface="Calibri"/>
            </a:endParaRPr>
          </a:p>
          <a:p>
            <a:r>
              <a:rPr lang="en-US" dirty="0">
                <a:cs typeface="Calibri"/>
              </a:rPr>
              <a:t>The subchapter I added was a way I could talk about my LDs and my own perspectives on those LDs in my memoir writing.  Both as a college student and as human being.  </a:t>
            </a:r>
          </a:p>
          <a:p>
            <a:endParaRPr lang="en-US" dirty="0">
              <a:cs typeface="Calibri"/>
            </a:endParaRPr>
          </a:p>
          <a:p>
            <a:r>
              <a:rPr lang="en-US" dirty="0">
                <a:cs typeface="Calibri"/>
              </a:rPr>
              <a:t>Some changes I made were intentional like the prologue while others were due to the challenges I had with following through with the plans I laid out with the proposal itself like reading the memoir writing books later than intended.</a:t>
            </a:r>
          </a:p>
        </p:txBody>
      </p:sp>
      <p:sp>
        <p:nvSpPr>
          <p:cNvPr id="4" name="Slide Number Placeholder 3"/>
          <p:cNvSpPr>
            <a:spLocks noGrp="1"/>
          </p:cNvSpPr>
          <p:nvPr>
            <p:ph type="sldNum" sz="quarter" idx="5"/>
          </p:nvPr>
        </p:nvSpPr>
        <p:spPr/>
        <p:txBody>
          <a:bodyPr/>
          <a:lstStyle/>
          <a:p>
            <a:fld id="{63344530-25D4-4D9B-BA54-298720802B8B}" type="slidenum">
              <a:rPr lang="en-US"/>
              <a:t>4</a:t>
            </a:fld>
            <a:endParaRPr lang="en-US"/>
          </a:p>
        </p:txBody>
      </p:sp>
    </p:spTree>
    <p:extLst>
      <p:ext uri="{BB962C8B-B14F-4D97-AF65-F5344CB8AC3E}">
        <p14:creationId xmlns:p14="http://schemas.microsoft.com/office/powerpoint/2010/main" val="2595969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 have always wanted to be a writer, but it was more in in the scope of something like Sci Fi or Fantasy.  However I have also had the idea in of writing a memoir and one of the reasons for this was that I would share my experiences with people weather it be about LDs or not so people could connect with it.  The memoir itself although not perfect still is a part of me because it talks about my life in college and the relationships and experiences I had in a narrative approach. The writing part of it was a lot of hard work so I felt like it acted as a personal test of abilities as a writer. This capstone also tested  my capabilities to get projects like this done.  </a:t>
            </a:r>
          </a:p>
        </p:txBody>
      </p:sp>
      <p:sp>
        <p:nvSpPr>
          <p:cNvPr id="4" name="Slide Number Placeholder 3"/>
          <p:cNvSpPr>
            <a:spLocks noGrp="1"/>
          </p:cNvSpPr>
          <p:nvPr>
            <p:ph type="sldNum" sz="quarter" idx="5"/>
          </p:nvPr>
        </p:nvSpPr>
        <p:spPr/>
        <p:txBody>
          <a:bodyPr/>
          <a:lstStyle/>
          <a:p>
            <a:fld id="{63344530-25D4-4D9B-BA54-298720802B8B}" type="slidenum">
              <a:rPr lang="en-US"/>
              <a:t>5</a:t>
            </a:fld>
            <a:endParaRPr lang="en-US"/>
          </a:p>
        </p:txBody>
      </p:sp>
    </p:spTree>
    <p:extLst>
      <p:ext uri="{BB962C8B-B14F-4D97-AF65-F5344CB8AC3E}">
        <p14:creationId xmlns:p14="http://schemas.microsoft.com/office/powerpoint/2010/main" val="476195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There were a lot of steps to this capstone.  The first thing I did when I started this project was read the academic articles and annotate them.  Next, I read the LD memoirs themselves which was easy considering they were fun and interesting to read.  I then decided to write my memoir itself which included the prologue, the first 2-3 chapters and then adding the sub chapter to finally discuss my neurodivergence.  After I was done with that I then decided to read the sections of the memoir writing books that were relevant most to my memoir.  Finally I wrote the notes to reader to explain how all the sources are related to the memoir I wrote, and after that I revised and revised and revised.  </a:t>
            </a:r>
          </a:p>
        </p:txBody>
      </p:sp>
      <p:sp>
        <p:nvSpPr>
          <p:cNvPr id="4" name="Slide Number Placeholder 3"/>
          <p:cNvSpPr>
            <a:spLocks noGrp="1"/>
          </p:cNvSpPr>
          <p:nvPr>
            <p:ph type="sldNum" sz="quarter" idx="5"/>
          </p:nvPr>
        </p:nvSpPr>
        <p:spPr/>
        <p:txBody>
          <a:bodyPr/>
          <a:lstStyle/>
          <a:p>
            <a:fld id="{63344530-25D4-4D9B-BA54-298720802B8B}" type="slidenum">
              <a:rPr lang="en-US"/>
              <a:t>6</a:t>
            </a:fld>
            <a:endParaRPr lang="en-US"/>
          </a:p>
        </p:txBody>
      </p:sp>
    </p:spTree>
    <p:extLst>
      <p:ext uri="{BB962C8B-B14F-4D97-AF65-F5344CB8AC3E}">
        <p14:creationId xmlns:p14="http://schemas.microsoft.com/office/powerpoint/2010/main" val="351345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Before I took the capstone course, the classes that had a big impact on me were the LD classes I took and the writing classes I took.  On the left side are the LD classes which include LD seminar with Jim Baucom and social identity in a diverse world with </a:t>
            </a:r>
            <a:r>
              <a:rPr lang="en-US" dirty="0" err="1">
                <a:cs typeface="Calibri"/>
              </a:rPr>
              <a:t>Solvegi</a:t>
            </a:r>
            <a:r>
              <a:rPr lang="en-US" dirty="0">
                <a:cs typeface="Calibri"/>
              </a:rPr>
              <a:t> </a:t>
            </a:r>
            <a:r>
              <a:rPr lang="en-US" dirty="0" err="1">
                <a:cs typeface="Calibri"/>
              </a:rPr>
              <a:t>Schmulsky</a:t>
            </a:r>
            <a:r>
              <a:rPr lang="en-US" dirty="0">
                <a:cs typeface="Calibri"/>
              </a:rPr>
              <a:t>.  These classes were especially awesome because they gave me more of a perspective on People who have LDs and it also gave me insight into myself with my own LDs and my struggles or triumphs with them.  On the right side are the writing classes I took which are regular and advanced creative writing with John Rose and creative nonfiction with Mac Gander which played a huge role not just in my writing but also in my self reflection through writing.  This capstone project allowed me to build upon my learning on people with LDs including myself and the role of writing for self reflection.  </a:t>
            </a:r>
          </a:p>
        </p:txBody>
      </p:sp>
      <p:sp>
        <p:nvSpPr>
          <p:cNvPr id="4" name="Slide Number Placeholder 3"/>
          <p:cNvSpPr>
            <a:spLocks noGrp="1"/>
          </p:cNvSpPr>
          <p:nvPr>
            <p:ph type="sldNum" sz="quarter" idx="5"/>
          </p:nvPr>
        </p:nvSpPr>
        <p:spPr/>
        <p:txBody>
          <a:bodyPr/>
          <a:lstStyle/>
          <a:p>
            <a:fld id="{63344530-25D4-4D9B-BA54-298720802B8B}" type="slidenum">
              <a:rPr lang="en-US"/>
              <a:t>7</a:t>
            </a:fld>
            <a:endParaRPr lang="en-US"/>
          </a:p>
        </p:txBody>
      </p:sp>
    </p:spTree>
    <p:extLst>
      <p:ext uri="{BB962C8B-B14F-4D97-AF65-F5344CB8AC3E}">
        <p14:creationId xmlns:p14="http://schemas.microsoft.com/office/powerpoint/2010/main" val="2142671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What I learned from doing this project are extensions of the classes I took both in LD studies and creative writing but what I learned from this project is knowledge that combines both of those kinds of classes.  For example I continued learning more about LDs and the perspectives of those who have them by reading memoirs that are written by people with real life LDs.  Through reading articles and writing the memoir I learned that writing can be beneficial to people with LDs because of they can individually express themselves and reflect on who they were and who they are now.  I also learned how writing can be very therapeutic to those who have LDs as well as other disabilities with their identity development.  Lastly as a bonus the memoirs I read helped me understand things about myself and realize that other’s experiences are things that I could to relate to.  </a:t>
            </a:r>
          </a:p>
        </p:txBody>
      </p:sp>
      <p:sp>
        <p:nvSpPr>
          <p:cNvPr id="4" name="Slide Number Placeholder 3"/>
          <p:cNvSpPr>
            <a:spLocks noGrp="1"/>
          </p:cNvSpPr>
          <p:nvPr>
            <p:ph type="sldNum" sz="quarter" idx="5"/>
          </p:nvPr>
        </p:nvSpPr>
        <p:spPr/>
        <p:txBody>
          <a:bodyPr/>
          <a:lstStyle/>
          <a:p>
            <a:fld id="{63344530-25D4-4D9B-BA54-298720802B8B}" type="slidenum">
              <a:rPr lang="en-US"/>
              <a:t>8</a:t>
            </a:fld>
            <a:endParaRPr lang="en-US"/>
          </a:p>
        </p:txBody>
      </p:sp>
    </p:spTree>
    <p:extLst>
      <p:ext uri="{BB962C8B-B14F-4D97-AF65-F5344CB8AC3E}">
        <p14:creationId xmlns:p14="http://schemas.microsoft.com/office/powerpoint/2010/main" val="86951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There were three types of sources that I used for this capstone.  The LD memoirs that I read that showed me what a memoir was like or what could be implemented in writing a memoir, the Academic Articles on LD development that showed me how writing can be therapeutic and how LDs can shape our self perceptions, and the Books and articles on writing memoirs that showed me what strategies to use when writing my memoir.  </a:t>
            </a:r>
          </a:p>
        </p:txBody>
      </p:sp>
      <p:sp>
        <p:nvSpPr>
          <p:cNvPr id="4" name="Slide Number Placeholder 3"/>
          <p:cNvSpPr>
            <a:spLocks noGrp="1"/>
          </p:cNvSpPr>
          <p:nvPr>
            <p:ph type="sldNum" sz="quarter" idx="5"/>
          </p:nvPr>
        </p:nvSpPr>
        <p:spPr/>
        <p:txBody>
          <a:bodyPr/>
          <a:lstStyle/>
          <a:p>
            <a:fld id="{63344530-25D4-4D9B-BA54-298720802B8B}" type="slidenum">
              <a:rPr lang="en-US"/>
              <a:t>9</a:t>
            </a:fld>
            <a:endParaRPr lang="en-US"/>
          </a:p>
        </p:txBody>
      </p:sp>
    </p:spTree>
    <p:extLst>
      <p:ext uri="{BB962C8B-B14F-4D97-AF65-F5344CB8AC3E}">
        <p14:creationId xmlns:p14="http://schemas.microsoft.com/office/powerpoint/2010/main" val="376295421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83284890-85D2-4D7B-8EF5-15A9C1DB8F42}" type="datetimeFigureOut">
              <a:rPr lang="en-US" dirty="0"/>
              <a:t>11/11/2020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a:p>
        </p:txBody>
      </p:sp>
    </p:spTree>
    <p:extLst>
      <p:ext uri="{BB962C8B-B14F-4D97-AF65-F5344CB8AC3E}">
        <p14:creationId xmlns:p14="http://schemas.microsoft.com/office/powerpoint/2010/main" val="2120604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157CC2-0FC8-4686-B024-99790E0F5162}" type="datetimeFigureOut">
              <a:rPr lang="en-US" dirty="0"/>
              <a:t>11/11/2020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771692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764DA5-CD3D-4590-A511-FCD3BC7A793E}" type="datetimeFigureOut">
              <a:rPr lang="en-US" dirty="0"/>
              <a:t>11/11/2020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148722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5661D-6934-4B32-B92C-470368BF1EC6}" type="datetimeFigureOut">
              <a:rPr lang="en-US" dirty="0"/>
              <a:t>11/11/2020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249768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11/11/2020</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a:p>
        </p:txBody>
      </p:sp>
    </p:spTree>
    <p:extLst>
      <p:ext uri="{BB962C8B-B14F-4D97-AF65-F5344CB8AC3E}">
        <p14:creationId xmlns:p14="http://schemas.microsoft.com/office/powerpoint/2010/main" val="125277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48D31E-DCDA-41A7-9C67-C4B11B94D21D}" type="datetimeFigureOut">
              <a:rPr lang="en-US" dirty="0"/>
              <a:t>11/11/2020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174150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3762C0-B258-48F1-ADE6-176B4174CCDD}" type="datetimeFigureOut">
              <a:rPr lang="en-US" dirty="0"/>
              <a:t>11/11/2020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041427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7919A6-33EB-49BD-A62F-1FA56B9F9712}" type="datetimeFigureOut">
              <a:rPr lang="en-US" dirty="0"/>
              <a:t>11/11/2020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609299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11/11/2020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439577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11/11/2020</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778681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11/11/2020</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372270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11/11/2020</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364185738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png"/><Relationship Id="rId12" Type="http://schemas.microsoft.com/office/2007/relationships/diagramDrawing" Target="../diagrams/drawing4.xml"/><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2.wdp"/><Relationship Id="rId11" Type="http://schemas.openxmlformats.org/officeDocument/2006/relationships/diagramColors" Target="../diagrams/colors4.xml"/><Relationship Id="rId5" Type="http://schemas.openxmlformats.org/officeDocument/2006/relationships/image" Target="../media/image4.png"/><Relationship Id="rId10" Type="http://schemas.openxmlformats.org/officeDocument/2006/relationships/diagramQuickStyle" Target="../diagrams/quickStyle4.xml"/><Relationship Id="rId4" Type="http://schemas.openxmlformats.org/officeDocument/2006/relationships/notesSlide" Target="../notesSlides/notesSlide10.xml"/><Relationship Id="rId9"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slideLayout" Target="../slideLayouts/slideLayout2.xml"/><Relationship Id="rId7" Type="http://schemas.openxmlformats.org/officeDocument/2006/relationships/diagramData" Target="../diagrams/data5.xml"/><Relationship Id="rId12"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microsoft.com/office/2007/relationships/hdphoto" Target="../media/hdphoto2.wdp"/><Relationship Id="rId11" Type="http://schemas.microsoft.com/office/2007/relationships/diagramDrawing" Target="../diagrams/drawing5.xml"/><Relationship Id="rId5" Type="http://schemas.openxmlformats.org/officeDocument/2006/relationships/image" Target="../media/image4.png"/><Relationship Id="rId10" Type="http://schemas.openxmlformats.org/officeDocument/2006/relationships/diagramColors" Target="../diagrams/colors5.xml"/><Relationship Id="rId4" Type="http://schemas.openxmlformats.org/officeDocument/2006/relationships/notesSlide" Target="../notesSlides/notesSlide11.xml"/><Relationship Id="rId9"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slideLayout" Target="../slideLayouts/slideLayout2.xml"/><Relationship Id="rId7" Type="http://schemas.openxmlformats.org/officeDocument/2006/relationships/diagramData" Target="../diagrams/data6.xml"/><Relationship Id="rId12"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microsoft.com/office/2007/relationships/hdphoto" Target="../media/hdphoto2.wdp"/><Relationship Id="rId11" Type="http://schemas.microsoft.com/office/2007/relationships/diagramDrawing" Target="../diagrams/drawing6.xml"/><Relationship Id="rId5" Type="http://schemas.openxmlformats.org/officeDocument/2006/relationships/image" Target="../media/image4.png"/><Relationship Id="rId10" Type="http://schemas.openxmlformats.org/officeDocument/2006/relationships/diagramColors" Target="../diagrams/colors6.xml"/><Relationship Id="rId4" Type="http://schemas.openxmlformats.org/officeDocument/2006/relationships/notesSlide" Target="../notesSlides/notesSlide12.xml"/><Relationship Id="rId9"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diagramDrawing" Target="../diagrams/drawing7.xml"/><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diagramColors" Target="../diagrams/colors7.xml"/><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3.wdp"/><Relationship Id="rId11" Type="http://schemas.openxmlformats.org/officeDocument/2006/relationships/diagramQuickStyle" Target="../diagrams/quickStyle7.xml"/><Relationship Id="rId5" Type="http://schemas.openxmlformats.org/officeDocument/2006/relationships/image" Target="../media/image6.png"/><Relationship Id="rId10" Type="http://schemas.openxmlformats.org/officeDocument/2006/relationships/diagramLayout" Target="../diagrams/layout7.xml"/><Relationship Id="rId4" Type="http://schemas.openxmlformats.org/officeDocument/2006/relationships/notesSlide" Target="../notesSlides/notesSlide13.xml"/><Relationship Id="rId9" Type="http://schemas.openxmlformats.org/officeDocument/2006/relationships/diagramData" Target="../diagrams/data7.xml"/><Relationship Id="rId1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diagramDrawing" Target="../diagrams/drawing8.xml"/><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diagramColors" Target="../diagrams/colors8.xml"/><Relationship Id="rId2" Type="http://schemas.openxmlformats.org/officeDocument/2006/relationships/audio" Target="../media/media14.m4a"/><Relationship Id="rId1" Type="http://schemas.microsoft.com/office/2007/relationships/media" Target="../media/media14.m4a"/><Relationship Id="rId6" Type="http://schemas.microsoft.com/office/2007/relationships/hdphoto" Target="../media/hdphoto3.wdp"/><Relationship Id="rId11" Type="http://schemas.openxmlformats.org/officeDocument/2006/relationships/diagramQuickStyle" Target="../diagrams/quickStyle8.xml"/><Relationship Id="rId5" Type="http://schemas.openxmlformats.org/officeDocument/2006/relationships/image" Target="../media/image6.png"/><Relationship Id="rId10" Type="http://schemas.openxmlformats.org/officeDocument/2006/relationships/diagramLayout" Target="../diagrams/layout8.xml"/><Relationship Id="rId4" Type="http://schemas.openxmlformats.org/officeDocument/2006/relationships/notesSlide" Target="../notesSlides/notesSlide14.xml"/><Relationship Id="rId9" Type="http://schemas.openxmlformats.org/officeDocument/2006/relationships/diagramData" Target="../diagrams/data8.xml"/><Relationship Id="rId1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png"/><Relationship Id="rId12" Type="http://schemas.microsoft.com/office/2007/relationships/diagramDrawing" Target="../diagrams/drawing9.xml"/><Relationship Id="rId2" Type="http://schemas.openxmlformats.org/officeDocument/2006/relationships/audio" Target="../media/media17.m4a"/><Relationship Id="rId1" Type="http://schemas.microsoft.com/office/2007/relationships/media" Target="../media/media17.m4a"/><Relationship Id="rId6" Type="http://schemas.microsoft.com/office/2007/relationships/hdphoto" Target="../media/hdphoto2.wdp"/><Relationship Id="rId11" Type="http://schemas.openxmlformats.org/officeDocument/2006/relationships/diagramColors" Target="../diagrams/colors9.xml"/><Relationship Id="rId5" Type="http://schemas.openxmlformats.org/officeDocument/2006/relationships/image" Target="../media/image4.png"/><Relationship Id="rId10" Type="http://schemas.openxmlformats.org/officeDocument/2006/relationships/diagramQuickStyle" Target="../diagrams/quickStyle9.xml"/><Relationship Id="rId4" Type="http://schemas.openxmlformats.org/officeDocument/2006/relationships/notesSlide" Target="../notesSlides/notesSlide17.xml"/><Relationship Id="rId9" Type="http://schemas.openxmlformats.org/officeDocument/2006/relationships/diagramLayout" Target="../diagrams/layout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Data" Target="../diagrams/data1.xml"/><Relationship Id="rId5" Type="http://schemas.openxmlformats.org/officeDocument/2006/relationships/image" Target="../media/image5.png"/><Relationship Id="rId10" Type="http://schemas.microsoft.com/office/2007/relationships/diagramDrawing" Target="../diagrams/drawing1.xml"/><Relationship Id="rId4" Type="http://schemas.openxmlformats.org/officeDocument/2006/relationships/notesSlide" Target="../notesSlides/notesSlide6.xml"/><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5.png"/><Relationship Id="rId4" Type="http://schemas.openxmlformats.org/officeDocument/2006/relationships/notesSlide" Target="../notesSlides/notesSlide7.xml"/><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png"/><Relationship Id="rId12" Type="http://schemas.microsoft.com/office/2007/relationships/diagramDrawing" Target="../diagrams/drawing3.xml"/><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2.wdp"/><Relationship Id="rId11" Type="http://schemas.openxmlformats.org/officeDocument/2006/relationships/diagramColors" Target="../diagrams/colors3.xml"/><Relationship Id="rId5" Type="http://schemas.openxmlformats.org/officeDocument/2006/relationships/image" Target="../media/image4.png"/><Relationship Id="rId10" Type="http://schemas.openxmlformats.org/officeDocument/2006/relationships/diagramQuickStyle" Target="../diagrams/quickStyle3.xml"/><Relationship Id="rId4" Type="http://schemas.openxmlformats.org/officeDocument/2006/relationships/notesSlide" Target="../notesSlides/notesSlide9.xml"/><Relationship Id="rId9"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BE2B4-574F-44EE-83EE-B6DD1A406E34}"/>
              </a:ext>
            </a:extLst>
          </p:cNvPr>
          <p:cNvSpPr>
            <a:spLocks noGrp="1"/>
          </p:cNvSpPr>
          <p:nvPr>
            <p:ph type="ctrTitle"/>
          </p:nvPr>
        </p:nvSpPr>
        <p:spPr/>
        <p:txBody>
          <a:bodyPr/>
          <a:lstStyle/>
          <a:p>
            <a:r>
              <a:rPr lang="en-US">
                <a:cs typeface="Calibri Light"/>
              </a:rPr>
              <a:t>Conor Malloy</a:t>
            </a:r>
            <a:endParaRPr lang="en-US"/>
          </a:p>
        </p:txBody>
      </p:sp>
      <p:sp>
        <p:nvSpPr>
          <p:cNvPr id="3" name="Subtitle 2">
            <a:extLst>
              <a:ext uri="{FF2B5EF4-FFF2-40B4-BE49-F238E27FC236}">
                <a16:creationId xmlns:a16="http://schemas.microsoft.com/office/drawing/2014/main" id="{C0EB7F4F-8664-4D19-8755-A1AA77946734}"/>
              </a:ext>
            </a:extLst>
          </p:cNvPr>
          <p:cNvSpPr>
            <a:spLocks noGrp="1"/>
          </p:cNvSpPr>
          <p:nvPr>
            <p:ph type="subTitle" idx="1"/>
          </p:nvPr>
        </p:nvSpPr>
        <p:spPr>
          <a:xfrm>
            <a:off x="1524000" y="3602038"/>
            <a:ext cx="9517811" cy="1655762"/>
          </a:xfrm>
        </p:spPr>
        <p:txBody>
          <a:bodyPr vert="horz" lIns="91440" tIns="45720" rIns="91440" bIns="45720" rtlCol="0" anchor="t">
            <a:normAutofit/>
          </a:bodyPr>
          <a:lstStyle/>
          <a:p>
            <a:r>
              <a:rPr lang="en-US" dirty="0">
                <a:cs typeface="Calibri"/>
              </a:rPr>
              <a:t>Landmarks: An experimental memoir of a neurodivergent college student</a:t>
            </a:r>
          </a:p>
        </p:txBody>
      </p:sp>
      <p:pic>
        <p:nvPicPr>
          <p:cNvPr id="6" name="Audio 5">
            <a:hlinkClick r:id="" action="ppaction://media"/>
            <a:extLst>
              <a:ext uri="{FF2B5EF4-FFF2-40B4-BE49-F238E27FC236}">
                <a16:creationId xmlns:a16="http://schemas.microsoft.com/office/drawing/2014/main" id="{5CF8323B-389D-49EC-BD70-8CA7F00977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33896068"/>
      </p:ext>
    </p:extLst>
  </p:cSld>
  <p:clrMapOvr>
    <a:masterClrMapping/>
  </p:clrMapOvr>
  <mc:AlternateContent xmlns:mc="http://schemas.openxmlformats.org/markup-compatibility/2006" xmlns:p14="http://schemas.microsoft.com/office/powerpoint/2010/main">
    <mc:Choice Requires="p14">
      <p:transition spd="slow" p14:dur="2000" advTm="17180"/>
    </mc:Choice>
    <mc:Fallback xmlns="">
      <p:transition spd="slow" advTm="17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5">
              <a:alphaModFix amt="6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3723C3-0F00-4734-ADA9-8778675879FB}"/>
              </a:ext>
            </a:extLst>
          </p:cNvPr>
          <p:cNvSpPr>
            <a:spLocks noGrp="1"/>
          </p:cNvSpPr>
          <p:nvPr>
            <p:ph type="title"/>
          </p:nvPr>
        </p:nvSpPr>
        <p:spPr>
          <a:xfrm>
            <a:off x="8479777" y="639763"/>
            <a:ext cx="3046073" cy="5177377"/>
          </a:xfrm>
          <a:ln>
            <a:noFill/>
          </a:ln>
        </p:spPr>
        <p:txBody>
          <a:bodyPr>
            <a:normAutofit/>
          </a:bodyPr>
          <a:lstStyle/>
          <a:p>
            <a:r>
              <a:rPr lang="en-US" sz="4000"/>
              <a:t>LD memoirs</a:t>
            </a:r>
          </a:p>
        </p:txBody>
      </p:sp>
      <p:grpSp>
        <p:nvGrpSpPr>
          <p:cNvPr id="11" name="Group 10">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E7871C75-DEC6-433A-BD03-59F642155A78}"/>
              </a:ext>
            </a:extLst>
          </p:cNvPr>
          <p:cNvGraphicFramePr>
            <a:graphicFrameLocks noGrp="1"/>
          </p:cNvGraphicFramePr>
          <p:nvPr>
            <p:ph idx="1"/>
            <p:extLst>
              <p:ext uri="{D42A27DB-BD31-4B8C-83A1-F6EECF244321}">
                <p14:modId xmlns:p14="http://schemas.microsoft.com/office/powerpoint/2010/main" val="2558716600"/>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5" name="Audio 14">
            <a:hlinkClick r:id="" action="ppaction://media"/>
            <a:extLst>
              <a:ext uri="{FF2B5EF4-FFF2-40B4-BE49-F238E27FC236}">
                <a16:creationId xmlns:a16="http://schemas.microsoft.com/office/drawing/2014/main" id="{B2CAC7BE-4E5D-4819-BF56-8E119414CDB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57231725"/>
      </p:ext>
    </p:extLst>
  </p:cSld>
  <p:clrMapOvr>
    <a:masterClrMapping/>
  </p:clrMapOvr>
  <mc:AlternateContent xmlns:mc="http://schemas.openxmlformats.org/markup-compatibility/2006" xmlns:p14="http://schemas.microsoft.com/office/powerpoint/2010/main">
    <mc:Choice Requires="p14">
      <p:transition spd="slow" p14:dur="2000" advTm="12896"/>
    </mc:Choice>
    <mc:Fallback xmlns="">
      <p:transition spd="slow" advTm="12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4B42E-4F7E-4780-98A2-F67644067D09}"/>
              </a:ext>
            </a:extLst>
          </p:cNvPr>
          <p:cNvSpPr>
            <a:spLocks noGrp="1"/>
          </p:cNvSpPr>
          <p:nvPr>
            <p:ph type="title"/>
          </p:nvPr>
        </p:nvSpPr>
        <p:spPr>
          <a:xfrm>
            <a:off x="1069848" y="484632"/>
            <a:ext cx="10058400" cy="1609344"/>
          </a:xfrm>
        </p:spPr>
        <p:txBody>
          <a:bodyPr>
            <a:normAutofit/>
          </a:bodyPr>
          <a:lstStyle/>
          <a:p>
            <a:r>
              <a:rPr lang="en-US"/>
              <a:t>Academic Articles on LD identity</a:t>
            </a:r>
          </a:p>
        </p:txBody>
      </p:sp>
      <p:sp>
        <p:nvSpPr>
          <p:cNvPr id="9" name="Rectangle 8">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FAF4A8F-F53A-4AE7-A8A1-1407391F2423}"/>
              </a:ext>
            </a:extLst>
          </p:cNvPr>
          <p:cNvGraphicFramePr>
            <a:graphicFrameLocks noGrp="1"/>
          </p:cNvGraphicFramePr>
          <p:nvPr>
            <p:ph idx="1"/>
            <p:extLst>
              <p:ext uri="{D42A27DB-BD31-4B8C-83A1-F6EECF244321}">
                <p14:modId xmlns:p14="http://schemas.microsoft.com/office/powerpoint/2010/main" val="3752366213"/>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Audio 6">
            <a:hlinkClick r:id="" action="ppaction://media"/>
            <a:extLst>
              <a:ext uri="{FF2B5EF4-FFF2-40B4-BE49-F238E27FC236}">
                <a16:creationId xmlns:a16="http://schemas.microsoft.com/office/drawing/2014/main" id="{783735CF-5606-41AC-A6D7-0FCD0EE176E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15887359"/>
      </p:ext>
    </p:extLst>
  </p:cSld>
  <p:clrMapOvr>
    <a:masterClrMapping/>
  </p:clrMapOvr>
  <mc:AlternateContent xmlns:mc="http://schemas.openxmlformats.org/markup-compatibility/2006" xmlns:p14="http://schemas.microsoft.com/office/powerpoint/2010/main">
    <mc:Choice Requires="p14">
      <p:transition spd="slow" p14:dur="2000" advTm="26558"/>
    </mc:Choice>
    <mc:Fallback xmlns="">
      <p:transition spd="slow" advTm="26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507C-FFFB-462F-A412-110EB942A42D}"/>
              </a:ext>
            </a:extLst>
          </p:cNvPr>
          <p:cNvSpPr>
            <a:spLocks noGrp="1"/>
          </p:cNvSpPr>
          <p:nvPr>
            <p:ph type="title"/>
          </p:nvPr>
        </p:nvSpPr>
        <p:spPr>
          <a:xfrm>
            <a:off x="1069848" y="484632"/>
            <a:ext cx="10058400" cy="1609344"/>
          </a:xfrm>
        </p:spPr>
        <p:txBody>
          <a:bodyPr>
            <a:normAutofit/>
          </a:bodyPr>
          <a:lstStyle/>
          <a:p>
            <a:r>
              <a:rPr lang="en-US"/>
              <a:t>Books/articles on memoir writing</a:t>
            </a:r>
          </a:p>
        </p:txBody>
      </p:sp>
      <p:sp>
        <p:nvSpPr>
          <p:cNvPr id="9" name="Rectangle 8">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AB800EF1-E372-49E0-BF48-7276B82C6A80}"/>
              </a:ext>
            </a:extLst>
          </p:cNvPr>
          <p:cNvGraphicFramePr>
            <a:graphicFrameLocks noGrp="1"/>
          </p:cNvGraphicFramePr>
          <p:nvPr>
            <p:ph idx="1"/>
            <p:extLst>
              <p:ext uri="{D42A27DB-BD31-4B8C-83A1-F6EECF244321}">
                <p14:modId xmlns:p14="http://schemas.microsoft.com/office/powerpoint/2010/main" val="4172125401"/>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 name="Audio 9">
            <a:hlinkClick r:id="" action="ppaction://media"/>
            <a:extLst>
              <a:ext uri="{FF2B5EF4-FFF2-40B4-BE49-F238E27FC236}">
                <a16:creationId xmlns:a16="http://schemas.microsoft.com/office/drawing/2014/main" id="{6EA8EA6A-AE52-4580-AA84-47CCAD92148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02840828"/>
      </p:ext>
    </p:extLst>
  </p:cSld>
  <p:clrMapOvr>
    <a:masterClrMapping/>
  </p:clrMapOvr>
  <mc:AlternateContent xmlns:mc="http://schemas.openxmlformats.org/markup-compatibility/2006" xmlns:p14="http://schemas.microsoft.com/office/powerpoint/2010/main">
    <mc:Choice Requires="p14">
      <p:transition spd="slow" p14:dur="2000" advTm="65571"/>
    </mc:Choice>
    <mc:Fallback xmlns="">
      <p:transition spd="slow" advTm="65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Oval 10">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AC41C223-0A32-4FB0-ADCA-6C8CEA4BE1E9}"/>
              </a:ext>
            </a:extLst>
          </p:cNvPr>
          <p:cNvSpPr>
            <a:spLocks noGrp="1"/>
          </p:cNvSpPr>
          <p:nvPr>
            <p:ph type="title"/>
          </p:nvPr>
        </p:nvSpPr>
        <p:spPr>
          <a:xfrm>
            <a:off x="1490145" y="2376862"/>
            <a:ext cx="2640646" cy="2104273"/>
          </a:xfrm>
          <a:noFill/>
        </p:spPr>
        <p:txBody>
          <a:bodyPr>
            <a:normAutofit/>
          </a:bodyPr>
          <a:lstStyle/>
          <a:p>
            <a:pPr algn="ctr"/>
            <a:r>
              <a:rPr lang="en-US" sz="3000">
                <a:solidFill>
                  <a:srgbClr val="FFFFFF"/>
                </a:solidFill>
                <a:cs typeface="Calibri Light"/>
              </a:rPr>
              <a:t>My Artifact Part 1</a:t>
            </a:r>
          </a:p>
        </p:txBody>
      </p:sp>
      <p:sp>
        <p:nvSpPr>
          <p:cNvPr id="15" name="Rectangle 14">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7">
              <a:alphaModFix amt="85000"/>
              <a:lum bright="70000" contrast="-70000"/>
              <a:extLst>
                <a:ext uri="{BEBA8EAE-BF5A-486C-A8C5-ECC9F3942E4B}">
                  <a14:imgProps xmlns:a14="http://schemas.microsoft.com/office/drawing/2010/main">
                    <a14:imgLayer r:embed="rId8">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8" name="Content Placeholder 2">
            <a:extLst>
              <a:ext uri="{FF2B5EF4-FFF2-40B4-BE49-F238E27FC236}">
                <a16:creationId xmlns:a16="http://schemas.microsoft.com/office/drawing/2014/main" id="{D03E9F6E-01BD-44FC-B4B1-47CE82EB47D6}"/>
              </a:ext>
            </a:extLst>
          </p:cNvPr>
          <p:cNvGraphicFramePr>
            <a:graphicFrameLocks noGrp="1"/>
          </p:cNvGraphicFramePr>
          <p:nvPr>
            <p:ph idx="1"/>
            <p:extLst>
              <p:ext uri="{D42A27DB-BD31-4B8C-83A1-F6EECF244321}">
                <p14:modId xmlns:p14="http://schemas.microsoft.com/office/powerpoint/2010/main" val="3681019736"/>
              </p:ext>
            </p:extLst>
          </p:nvPr>
        </p:nvGraphicFramePr>
        <p:xfrm>
          <a:off x="6081713" y="725488"/>
          <a:ext cx="5141912" cy="540702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0" name="Audio 9">
            <a:hlinkClick r:id="" action="ppaction://media"/>
            <a:extLst>
              <a:ext uri="{FF2B5EF4-FFF2-40B4-BE49-F238E27FC236}">
                <a16:creationId xmlns:a16="http://schemas.microsoft.com/office/drawing/2014/main" id="{4D88DFD6-21EF-4570-AD4E-5DC2FE4D1806}"/>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8015093"/>
      </p:ext>
    </p:extLst>
  </p:cSld>
  <p:clrMapOvr>
    <a:masterClrMapping/>
  </p:clrMapOvr>
  <mc:AlternateContent xmlns:mc="http://schemas.openxmlformats.org/markup-compatibility/2006" xmlns:p14="http://schemas.microsoft.com/office/powerpoint/2010/main">
    <mc:Choice Requires="p14">
      <p:transition spd="slow" p14:dur="2000" advTm="61612"/>
    </mc:Choice>
    <mc:Fallback xmlns="">
      <p:transition spd="slow" advTm="61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Oval 10">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AC41C223-0A32-4FB0-ADCA-6C8CEA4BE1E9}"/>
              </a:ext>
            </a:extLst>
          </p:cNvPr>
          <p:cNvSpPr>
            <a:spLocks noGrp="1"/>
          </p:cNvSpPr>
          <p:nvPr>
            <p:ph type="title"/>
          </p:nvPr>
        </p:nvSpPr>
        <p:spPr>
          <a:xfrm>
            <a:off x="1490145" y="2376862"/>
            <a:ext cx="2640646" cy="2104273"/>
          </a:xfrm>
          <a:noFill/>
        </p:spPr>
        <p:txBody>
          <a:bodyPr>
            <a:normAutofit/>
          </a:bodyPr>
          <a:lstStyle/>
          <a:p>
            <a:pPr algn="ctr"/>
            <a:r>
              <a:rPr lang="en-US" sz="3000" dirty="0">
                <a:solidFill>
                  <a:srgbClr val="FFFFFF"/>
                </a:solidFill>
                <a:cs typeface="Calibri Light"/>
              </a:rPr>
              <a:t>My artifact Part 2</a:t>
            </a:r>
          </a:p>
        </p:txBody>
      </p:sp>
      <p:sp>
        <p:nvSpPr>
          <p:cNvPr id="15" name="Rectangle 14">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7">
              <a:alphaModFix amt="85000"/>
              <a:lum bright="70000" contrast="-70000"/>
              <a:extLst>
                <a:ext uri="{BEBA8EAE-BF5A-486C-A8C5-ECC9F3942E4B}">
                  <a14:imgProps xmlns:a14="http://schemas.microsoft.com/office/drawing/2010/main">
                    <a14:imgLayer r:embed="rId8">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8" name="Content Placeholder 2">
            <a:extLst>
              <a:ext uri="{FF2B5EF4-FFF2-40B4-BE49-F238E27FC236}">
                <a16:creationId xmlns:a16="http://schemas.microsoft.com/office/drawing/2014/main" id="{D03E9F6E-01BD-44FC-B4B1-47CE82EB47D6}"/>
              </a:ext>
            </a:extLst>
          </p:cNvPr>
          <p:cNvGraphicFramePr>
            <a:graphicFrameLocks noGrp="1"/>
          </p:cNvGraphicFramePr>
          <p:nvPr>
            <p:ph idx="1"/>
            <p:extLst>
              <p:ext uri="{D42A27DB-BD31-4B8C-83A1-F6EECF244321}">
                <p14:modId xmlns:p14="http://schemas.microsoft.com/office/powerpoint/2010/main" val="3244349387"/>
              </p:ext>
            </p:extLst>
          </p:nvPr>
        </p:nvGraphicFramePr>
        <p:xfrm>
          <a:off x="6081713" y="725488"/>
          <a:ext cx="5141912" cy="540702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2" name="Audio 11">
            <a:hlinkClick r:id="" action="ppaction://media"/>
            <a:extLst>
              <a:ext uri="{FF2B5EF4-FFF2-40B4-BE49-F238E27FC236}">
                <a16:creationId xmlns:a16="http://schemas.microsoft.com/office/drawing/2014/main" id="{A30901D1-7221-4E62-B415-57876F597D5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33954236"/>
      </p:ext>
    </p:extLst>
  </p:cSld>
  <p:clrMapOvr>
    <a:masterClrMapping/>
  </p:clrMapOvr>
  <mc:AlternateContent xmlns:mc="http://schemas.openxmlformats.org/markup-compatibility/2006" xmlns:p14="http://schemas.microsoft.com/office/powerpoint/2010/main">
    <mc:Choice Requires="p14">
      <p:transition spd="slow" p14:dur="2000" advTm="50888"/>
    </mc:Choice>
    <mc:Fallback xmlns="">
      <p:transition spd="slow" advTm="50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97D96-E130-4805-82E1-5FFAA228172D}"/>
              </a:ext>
            </a:extLst>
          </p:cNvPr>
          <p:cNvSpPr>
            <a:spLocks noGrp="1"/>
          </p:cNvSpPr>
          <p:nvPr>
            <p:ph type="title"/>
          </p:nvPr>
        </p:nvSpPr>
        <p:spPr/>
        <p:txBody>
          <a:bodyPr>
            <a:normAutofit/>
          </a:bodyPr>
          <a:lstStyle/>
          <a:p>
            <a:br>
              <a:rPr lang="en-US"/>
            </a:br>
            <a:r>
              <a:rPr lang="en-US"/>
              <a:t>Major Conclusions</a:t>
            </a:r>
          </a:p>
        </p:txBody>
      </p:sp>
      <p:sp>
        <p:nvSpPr>
          <p:cNvPr id="3" name="Content Placeholder 2">
            <a:extLst>
              <a:ext uri="{FF2B5EF4-FFF2-40B4-BE49-F238E27FC236}">
                <a16:creationId xmlns:a16="http://schemas.microsoft.com/office/drawing/2014/main" id="{8E1996B0-B349-4320-AFF3-D85089BAB64D}"/>
              </a:ext>
            </a:extLst>
          </p:cNvPr>
          <p:cNvSpPr>
            <a:spLocks noGrp="1"/>
          </p:cNvSpPr>
          <p:nvPr>
            <p:ph idx="1"/>
          </p:nvPr>
        </p:nvSpPr>
        <p:spPr/>
        <p:txBody>
          <a:bodyPr vert="horz" lIns="91440" tIns="45720" rIns="91440" bIns="45720" rtlCol="0" anchor="t">
            <a:normAutofit/>
          </a:bodyPr>
          <a:lstStyle/>
          <a:p>
            <a:r>
              <a:rPr lang="en-US">
                <a:cs typeface="Calibri"/>
              </a:rPr>
              <a:t>Memoir writing can not only give voice to people with LDs but also help people therapeutically through reflecting on their lives.  </a:t>
            </a:r>
          </a:p>
          <a:p>
            <a:r>
              <a:rPr lang="en-US">
                <a:cs typeface="Calibri"/>
              </a:rPr>
              <a:t>Memoirs can help express what people with LDs feel about themselves now and how they view their past selves.  Both introspection and retrospection.  </a:t>
            </a:r>
          </a:p>
          <a:p>
            <a:r>
              <a:rPr lang="en-US">
                <a:cs typeface="Calibri"/>
              </a:rPr>
              <a:t>There are a lot of things to consider when writing a memoir like what part of your life to talk about, what you should add in, and how to write it.  It was more complicated than I thought it was. </a:t>
            </a:r>
          </a:p>
          <a:p>
            <a:endParaRPr lang="en-US">
              <a:cs typeface="Calibri"/>
            </a:endParaRPr>
          </a:p>
        </p:txBody>
      </p:sp>
      <p:pic>
        <p:nvPicPr>
          <p:cNvPr id="8" name="Audio 7">
            <a:hlinkClick r:id="" action="ppaction://media"/>
            <a:extLst>
              <a:ext uri="{FF2B5EF4-FFF2-40B4-BE49-F238E27FC236}">
                <a16:creationId xmlns:a16="http://schemas.microsoft.com/office/drawing/2014/main" id="{BCC19F1A-985B-4E96-BDEE-3EDB134F5D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5256853"/>
      </p:ext>
    </p:extLst>
  </p:cSld>
  <p:clrMapOvr>
    <a:masterClrMapping/>
  </p:clrMapOvr>
  <mc:AlternateContent xmlns:mc="http://schemas.openxmlformats.org/markup-compatibility/2006" xmlns:p14="http://schemas.microsoft.com/office/powerpoint/2010/main">
    <mc:Choice Requires="p14">
      <p:transition spd="slow" p14:dur="2000" advTm="41161"/>
    </mc:Choice>
    <mc:Fallback xmlns="">
      <p:transition spd="slow" advTm="41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99274-B1F5-408C-9EA4-A77CF5A43168}"/>
              </a:ext>
            </a:extLst>
          </p:cNvPr>
          <p:cNvSpPr>
            <a:spLocks noGrp="1"/>
          </p:cNvSpPr>
          <p:nvPr>
            <p:ph type="title"/>
          </p:nvPr>
        </p:nvSpPr>
        <p:spPr/>
        <p:txBody>
          <a:bodyPr>
            <a:normAutofit/>
          </a:bodyPr>
          <a:lstStyle/>
          <a:p>
            <a:r>
              <a:rPr lang="en-US">
                <a:ea typeface="+mj-lt"/>
                <a:cs typeface="+mj-lt"/>
              </a:rPr>
              <a:t>How </a:t>
            </a:r>
            <a:r>
              <a:rPr lang="en-US" err="1">
                <a:ea typeface="+mj-lt"/>
                <a:cs typeface="+mj-lt"/>
              </a:rPr>
              <a:t>diD</a:t>
            </a:r>
            <a:r>
              <a:rPr lang="en-US">
                <a:ea typeface="+mj-lt"/>
                <a:cs typeface="+mj-lt"/>
              </a:rPr>
              <a:t> Writing this </a:t>
            </a:r>
            <a:r>
              <a:rPr lang="en-US">
                <a:latin typeface="Rockwell Condensed"/>
                <a:ea typeface="+mj-lt"/>
                <a:cs typeface="Calibri"/>
              </a:rPr>
              <a:t>memoir give voice to me as a person with LD'S?</a:t>
            </a:r>
            <a:endParaRPr lang="en-US">
              <a:latin typeface="Calibri"/>
              <a:cs typeface="Calibri"/>
            </a:endParaRPr>
          </a:p>
        </p:txBody>
      </p:sp>
      <p:sp>
        <p:nvSpPr>
          <p:cNvPr id="3" name="Content Placeholder 2">
            <a:extLst>
              <a:ext uri="{FF2B5EF4-FFF2-40B4-BE49-F238E27FC236}">
                <a16:creationId xmlns:a16="http://schemas.microsoft.com/office/drawing/2014/main" id="{EDCF89DC-F3A2-4DBD-B783-AE5C5459B797}"/>
              </a:ext>
            </a:extLst>
          </p:cNvPr>
          <p:cNvSpPr>
            <a:spLocks noGrp="1"/>
          </p:cNvSpPr>
          <p:nvPr>
            <p:ph idx="1"/>
          </p:nvPr>
        </p:nvSpPr>
        <p:spPr>
          <a:xfrm>
            <a:off x="394113" y="2319736"/>
            <a:ext cx="11467380" cy="3852464"/>
          </a:xfrm>
        </p:spPr>
        <p:txBody>
          <a:bodyPr vert="horz" lIns="91440" tIns="45720" rIns="91440" bIns="45720" rtlCol="0" anchor="t">
            <a:normAutofit lnSpcReduction="10000"/>
          </a:bodyPr>
          <a:lstStyle/>
          <a:p>
            <a:r>
              <a:rPr lang="en-US" sz="3200" dirty="0">
                <a:cs typeface="Calibri"/>
              </a:rPr>
              <a:t>Expression = liberation</a:t>
            </a:r>
            <a:endParaRPr lang="en-US" sz="3200" dirty="0"/>
          </a:p>
          <a:p>
            <a:endParaRPr lang="en-US" sz="3200" dirty="0">
              <a:cs typeface="Calibri"/>
            </a:endParaRPr>
          </a:p>
          <a:p>
            <a:endParaRPr lang="en-US" sz="3200" dirty="0">
              <a:cs typeface="Calibri"/>
            </a:endParaRPr>
          </a:p>
          <a:p>
            <a:r>
              <a:rPr lang="en-US" sz="3200" dirty="0">
                <a:cs typeface="Calibri"/>
              </a:rPr>
              <a:t>Encouraged complexity</a:t>
            </a:r>
          </a:p>
          <a:p>
            <a:endParaRPr lang="en-US" sz="3200" dirty="0">
              <a:cs typeface="Calibri"/>
            </a:endParaRPr>
          </a:p>
          <a:p>
            <a:endParaRPr lang="en-US" sz="3200" dirty="0">
              <a:cs typeface="Calibri"/>
            </a:endParaRPr>
          </a:p>
          <a:p>
            <a:r>
              <a:rPr lang="en-US" sz="3200" dirty="0">
                <a:cs typeface="Calibri"/>
              </a:rPr>
              <a:t>Gave perspective on my own development </a:t>
            </a:r>
          </a:p>
        </p:txBody>
      </p:sp>
      <p:pic>
        <p:nvPicPr>
          <p:cNvPr id="6" name="Audio 5">
            <a:hlinkClick r:id="" action="ppaction://media"/>
            <a:extLst>
              <a:ext uri="{FF2B5EF4-FFF2-40B4-BE49-F238E27FC236}">
                <a16:creationId xmlns:a16="http://schemas.microsoft.com/office/drawing/2014/main" id="{F0D47D10-F86A-4D1E-B01D-5029262791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58341983"/>
      </p:ext>
    </p:extLst>
  </p:cSld>
  <p:clrMapOvr>
    <a:masterClrMapping/>
  </p:clrMapOvr>
  <mc:AlternateContent xmlns:mc="http://schemas.openxmlformats.org/markup-compatibility/2006" xmlns:p14="http://schemas.microsoft.com/office/powerpoint/2010/main">
    <mc:Choice Requires="p14">
      <p:transition spd="slow" p14:dur="2000" advTm="43381"/>
    </mc:Choice>
    <mc:Fallback xmlns="">
      <p:transition spd="slow" advTm="43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5">
              <a:alphaModFix amt="6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AD6255-46C2-49EA-954F-D4B5658788BF}"/>
              </a:ext>
            </a:extLst>
          </p:cNvPr>
          <p:cNvSpPr>
            <a:spLocks noGrp="1"/>
          </p:cNvSpPr>
          <p:nvPr>
            <p:ph type="title"/>
          </p:nvPr>
        </p:nvSpPr>
        <p:spPr>
          <a:xfrm>
            <a:off x="8479777" y="639763"/>
            <a:ext cx="3046073" cy="5177377"/>
          </a:xfrm>
          <a:ln>
            <a:noFill/>
          </a:ln>
        </p:spPr>
        <p:txBody>
          <a:bodyPr>
            <a:normAutofit/>
          </a:bodyPr>
          <a:lstStyle/>
          <a:p>
            <a:br>
              <a:rPr lang="en-US" sz="4000"/>
            </a:br>
            <a:r>
              <a:rPr lang="en-US" sz="4000"/>
              <a:t>Personal take-aways</a:t>
            </a:r>
            <a:br>
              <a:rPr lang="en-US" sz="4000"/>
            </a:br>
            <a:endParaRPr lang="en-US" sz="4000"/>
          </a:p>
        </p:txBody>
      </p:sp>
      <p:grpSp>
        <p:nvGrpSpPr>
          <p:cNvPr id="11" name="Group 10">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6" name="Oval 11">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67CF8BF7-2E1C-483F-AD81-05A2F09C6E3D}"/>
              </a:ext>
            </a:extLst>
          </p:cNvPr>
          <p:cNvGraphicFramePr>
            <a:graphicFrameLocks noGrp="1"/>
          </p:cNvGraphicFramePr>
          <p:nvPr>
            <p:ph idx="1"/>
            <p:extLst>
              <p:ext uri="{D42A27DB-BD31-4B8C-83A1-F6EECF244321}">
                <p14:modId xmlns:p14="http://schemas.microsoft.com/office/powerpoint/2010/main" val="2703265434"/>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Audio 3">
            <a:hlinkClick r:id="" action="ppaction://media"/>
            <a:extLst>
              <a:ext uri="{FF2B5EF4-FFF2-40B4-BE49-F238E27FC236}">
                <a16:creationId xmlns:a16="http://schemas.microsoft.com/office/drawing/2014/main" id="{216445A2-DF58-4E09-B1E0-199ED3FADD4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87395347"/>
      </p:ext>
    </p:extLst>
  </p:cSld>
  <p:clrMapOvr>
    <a:masterClrMapping/>
  </p:clrMapOvr>
  <mc:AlternateContent xmlns:mc="http://schemas.openxmlformats.org/markup-compatibility/2006" xmlns:p14="http://schemas.microsoft.com/office/powerpoint/2010/main">
    <mc:Choice Requires="p14">
      <p:transition spd="slow" p14:dur="2000" advTm="32030"/>
    </mc:Choice>
    <mc:Fallback xmlns="">
      <p:transition spd="slow" advTm="32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63543-FEFD-45DE-9CBC-1A74C9A19EAB}"/>
              </a:ext>
            </a:extLst>
          </p:cNvPr>
          <p:cNvSpPr>
            <a:spLocks noGrp="1"/>
          </p:cNvSpPr>
          <p:nvPr>
            <p:ph type="ctrTitle"/>
          </p:nvPr>
        </p:nvSpPr>
        <p:spPr/>
        <p:txBody>
          <a:bodyPr/>
          <a:lstStyle/>
          <a:p>
            <a:r>
              <a:rPr lang="en-US" dirty="0"/>
              <a:t>The End</a:t>
            </a:r>
          </a:p>
        </p:txBody>
      </p:sp>
      <p:sp>
        <p:nvSpPr>
          <p:cNvPr id="3" name="Subtitle 2">
            <a:extLst>
              <a:ext uri="{FF2B5EF4-FFF2-40B4-BE49-F238E27FC236}">
                <a16:creationId xmlns:a16="http://schemas.microsoft.com/office/drawing/2014/main" id="{ECAF4863-830A-43B3-BB93-FAAE76E6E9FB}"/>
              </a:ext>
            </a:extLst>
          </p:cNvPr>
          <p:cNvSpPr>
            <a:spLocks noGrp="1"/>
          </p:cNvSpPr>
          <p:nvPr>
            <p:ph type="subTitle" idx="1"/>
          </p:nvPr>
        </p:nvSpPr>
        <p:spPr/>
        <p:txBody>
          <a:bodyPr>
            <a:normAutofit lnSpcReduction="10000"/>
          </a:bodyPr>
          <a:lstStyle/>
          <a:p>
            <a:r>
              <a:rPr lang="en-US" dirty="0"/>
              <a:t>Hope all of you enjoyed my presentation and I hope you enjoy my memoir when you read it.  </a:t>
            </a:r>
          </a:p>
          <a:p>
            <a:r>
              <a:rPr lang="en-US" dirty="0"/>
              <a:t>Happy Trails!</a:t>
            </a:r>
          </a:p>
        </p:txBody>
      </p:sp>
      <p:pic>
        <p:nvPicPr>
          <p:cNvPr id="4" name="Audio 3">
            <a:hlinkClick r:id="" action="ppaction://media"/>
            <a:extLst>
              <a:ext uri="{FF2B5EF4-FFF2-40B4-BE49-F238E27FC236}">
                <a16:creationId xmlns:a16="http://schemas.microsoft.com/office/drawing/2014/main" id="{BE613FAE-E281-4D0A-9E6D-94A1D19D65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34381505"/>
      </p:ext>
    </p:extLst>
  </p:cSld>
  <p:clrMapOvr>
    <a:masterClrMapping/>
  </p:clrMapOvr>
  <mc:AlternateContent xmlns:mc="http://schemas.openxmlformats.org/markup-compatibility/2006" xmlns:p14="http://schemas.microsoft.com/office/powerpoint/2010/main">
    <mc:Choice Requires="p14">
      <p:transition spd="slow" p14:dur="2000" advTm="11434"/>
    </mc:Choice>
    <mc:Fallback xmlns="">
      <p:transition spd="slow" advTm="11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7">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5" name="Group 9">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1035" y="1679569"/>
            <a:ext cx="3498864" cy="3498858"/>
            <a:chOff x="1061035" y="1679569"/>
            <a:chExt cx="3498864" cy="3498858"/>
          </a:xfrm>
        </p:grpSpPr>
        <p:sp>
          <p:nvSpPr>
            <p:cNvPr id="26" name="Oval 10">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27" name="Oval 11">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1055F593-588E-48B6-B25C-F8010C570DA3}"/>
              </a:ext>
            </a:extLst>
          </p:cNvPr>
          <p:cNvSpPr>
            <a:spLocks noGrp="1"/>
          </p:cNvSpPr>
          <p:nvPr>
            <p:ph type="title"/>
          </p:nvPr>
        </p:nvSpPr>
        <p:spPr>
          <a:xfrm>
            <a:off x="1490145" y="2376862"/>
            <a:ext cx="2640646" cy="2104273"/>
          </a:xfrm>
          <a:noFill/>
        </p:spPr>
        <p:txBody>
          <a:bodyPr>
            <a:normAutofit/>
          </a:bodyPr>
          <a:lstStyle/>
          <a:p>
            <a:pPr algn="ctr"/>
            <a:r>
              <a:rPr lang="en-US" sz="3000">
                <a:solidFill>
                  <a:srgbClr val="FFFFFF"/>
                </a:solidFill>
              </a:rPr>
              <a:t>Research question</a:t>
            </a:r>
          </a:p>
        </p:txBody>
      </p:sp>
      <p:sp>
        <p:nvSpPr>
          <p:cNvPr id="28" name="Rectangle 13">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7">
              <a:alphaModFix amt="85000"/>
              <a:lum bright="70000" contrast="-70000"/>
              <a:extLst>
                <a:ext uri="{BEBA8EAE-BF5A-486C-A8C5-ECC9F3942E4B}">
                  <a14:imgProps xmlns:a14="http://schemas.microsoft.com/office/drawing/2010/main">
                    <a14:imgLayer r:embed="rId8">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9E8445B7-FB38-42B8-97AB-7B155E48977A}"/>
              </a:ext>
            </a:extLst>
          </p:cNvPr>
          <p:cNvSpPr>
            <a:spLocks noGrp="1"/>
          </p:cNvSpPr>
          <p:nvPr>
            <p:ph idx="1"/>
          </p:nvPr>
        </p:nvSpPr>
        <p:spPr>
          <a:xfrm>
            <a:off x="6081089" y="725394"/>
            <a:ext cx="5142658" cy="5407212"/>
          </a:xfrm>
        </p:spPr>
        <p:txBody>
          <a:bodyPr vert="horz" lIns="91440" tIns="45720" rIns="91440" bIns="45720" rtlCol="0" anchor="ctr">
            <a:normAutofit/>
          </a:bodyPr>
          <a:lstStyle/>
          <a:p>
            <a:pPr marL="0" indent="0">
              <a:buNone/>
            </a:pPr>
            <a:r>
              <a:rPr lang="en-US" sz="2400" dirty="0">
                <a:ea typeface="+mn-lt"/>
                <a:cs typeface="+mn-lt"/>
              </a:rPr>
              <a:t>How can writing a memoir give voice to people with LD’s in general and myself in particular? </a:t>
            </a:r>
          </a:p>
          <a:p>
            <a:pPr marL="0" indent="0">
              <a:buNone/>
            </a:pPr>
            <a:r>
              <a:rPr lang="en-US" dirty="0">
                <a:ea typeface="+mn-lt"/>
                <a:cs typeface="+mn-lt"/>
              </a:rPr>
              <a:t>How do people with LDs express themselves through writing their own memoirs?  </a:t>
            </a:r>
          </a:p>
        </p:txBody>
      </p:sp>
      <p:pic>
        <p:nvPicPr>
          <p:cNvPr id="16" name="Audio 15">
            <a:hlinkClick r:id="" action="ppaction://media"/>
            <a:extLst>
              <a:ext uri="{FF2B5EF4-FFF2-40B4-BE49-F238E27FC236}">
                <a16:creationId xmlns:a16="http://schemas.microsoft.com/office/drawing/2014/main" id="{4169D431-C8CD-4606-9234-0F73E5DD788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06396204"/>
      </p:ext>
    </p:extLst>
  </p:cSld>
  <p:clrMapOvr>
    <a:masterClrMapping/>
  </p:clrMapOvr>
  <mc:AlternateContent xmlns:mc="http://schemas.openxmlformats.org/markup-compatibility/2006" xmlns:p14="http://schemas.microsoft.com/office/powerpoint/2010/main">
    <mc:Choice Requires="p14">
      <p:transition spd="slow" p14:dur="2000" advTm="34863"/>
    </mc:Choice>
    <mc:Fallback xmlns="">
      <p:transition spd="slow" advTm="34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ED7A4-B355-470C-B6A2-DE192C1C6B8F}"/>
              </a:ext>
            </a:extLst>
          </p:cNvPr>
          <p:cNvSpPr>
            <a:spLocks noGrp="1"/>
          </p:cNvSpPr>
          <p:nvPr>
            <p:ph type="title"/>
          </p:nvPr>
        </p:nvSpPr>
        <p:spPr/>
        <p:txBody>
          <a:bodyPr/>
          <a:lstStyle/>
          <a:p>
            <a:r>
              <a:rPr lang="en-US">
                <a:cs typeface="Calibri Light"/>
              </a:rPr>
              <a:t>Original Vs. Final Project</a:t>
            </a:r>
            <a:endParaRPr lang="en-US"/>
          </a:p>
        </p:txBody>
      </p:sp>
      <p:sp>
        <p:nvSpPr>
          <p:cNvPr id="3" name="Text Placeholder 2">
            <a:extLst>
              <a:ext uri="{FF2B5EF4-FFF2-40B4-BE49-F238E27FC236}">
                <a16:creationId xmlns:a16="http://schemas.microsoft.com/office/drawing/2014/main" id="{4C27D145-9FC8-4796-A87F-8A23962A0658}"/>
              </a:ext>
            </a:extLst>
          </p:cNvPr>
          <p:cNvSpPr>
            <a:spLocks noGrp="1"/>
          </p:cNvSpPr>
          <p:nvPr>
            <p:ph type="body" idx="1"/>
          </p:nvPr>
        </p:nvSpPr>
        <p:spPr/>
        <p:txBody>
          <a:bodyPr/>
          <a:lstStyle/>
          <a:p>
            <a:r>
              <a:rPr lang="en-US">
                <a:cs typeface="Calibri"/>
              </a:rPr>
              <a:t>What I proposed</a:t>
            </a:r>
            <a:endParaRPr lang="en-US"/>
          </a:p>
        </p:txBody>
      </p:sp>
      <p:sp>
        <p:nvSpPr>
          <p:cNvPr id="4" name="Content Placeholder 3">
            <a:extLst>
              <a:ext uri="{FF2B5EF4-FFF2-40B4-BE49-F238E27FC236}">
                <a16:creationId xmlns:a16="http://schemas.microsoft.com/office/drawing/2014/main" id="{D442FC04-E7EA-4ACA-B899-76338B565E71}"/>
              </a:ext>
            </a:extLst>
          </p:cNvPr>
          <p:cNvSpPr>
            <a:spLocks noGrp="1"/>
          </p:cNvSpPr>
          <p:nvPr>
            <p:ph sz="half" idx="2"/>
          </p:nvPr>
        </p:nvSpPr>
        <p:spPr/>
        <p:txBody>
          <a:bodyPr vert="horz" lIns="91440" tIns="45720" rIns="91440" bIns="45720" rtlCol="0" anchor="t">
            <a:normAutofit lnSpcReduction="10000"/>
          </a:bodyPr>
          <a:lstStyle/>
          <a:p>
            <a:r>
              <a:rPr lang="en-US">
                <a:ea typeface="+mn-lt"/>
                <a:cs typeface="+mn-lt"/>
              </a:rPr>
              <a:t>Read and annotate LD memoirs</a:t>
            </a:r>
          </a:p>
          <a:p>
            <a:r>
              <a:rPr lang="en-US">
                <a:cs typeface="Calibri"/>
              </a:rPr>
              <a:t>Read and annotate academic articles</a:t>
            </a:r>
            <a:endParaRPr lang="en-US">
              <a:ea typeface="+mn-lt"/>
              <a:cs typeface="+mn-lt"/>
            </a:endParaRPr>
          </a:p>
          <a:p>
            <a:r>
              <a:rPr lang="en-US">
                <a:cs typeface="Calibri"/>
              </a:rPr>
              <a:t>Read and annotate sources on memoir writing</a:t>
            </a:r>
            <a:endParaRPr lang="en-US">
              <a:ea typeface="+mn-lt"/>
              <a:cs typeface="+mn-lt"/>
            </a:endParaRPr>
          </a:p>
          <a:p>
            <a:r>
              <a:rPr lang="en-US">
                <a:cs typeface="Calibri"/>
              </a:rPr>
              <a:t>Write 2-3 introductory chapters of a personal memoir</a:t>
            </a:r>
            <a:endParaRPr lang="en-US">
              <a:ea typeface="+mn-lt"/>
              <a:cs typeface="+mn-lt"/>
            </a:endParaRPr>
          </a:p>
          <a:p>
            <a:r>
              <a:rPr lang="en-US">
                <a:ea typeface="+mn-lt"/>
                <a:cs typeface="+mn-lt"/>
              </a:rPr>
              <a:t>Write </a:t>
            </a:r>
            <a:r>
              <a:rPr lang="en-US" i="1">
                <a:ea typeface="+mn-lt"/>
                <a:cs typeface="+mn-lt"/>
              </a:rPr>
              <a:t>Notes to Reader</a:t>
            </a:r>
            <a:r>
              <a:rPr lang="en-US">
                <a:ea typeface="+mn-lt"/>
                <a:cs typeface="+mn-lt"/>
              </a:rPr>
              <a:t> to include learnings from memoirs/academic articles/how to books about how they impacted my memoir writing </a:t>
            </a:r>
          </a:p>
        </p:txBody>
      </p:sp>
      <p:sp>
        <p:nvSpPr>
          <p:cNvPr id="5" name="Text Placeholder 4">
            <a:extLst>
              <a:ext uri="{FF2B5EF4-FFF2-40B4-BE49-F238E27FC236}">
                <a16:creationId xmlns:a16="http://schemas.microsoft.com/office/drawing/2014/main" id="{BA12CD61-3C29-4DD0-BCD5-12F95C96BDAE}"/>
              </a:ext>
            </a:extLst>
          </p:cNvPr>
          <p:cNvSpPr>
            <a:spLocks noGrp="1"/>
          </p:cNvSpPr>
          <p:nvPr>
            <p:ph type="body" sz="quarter" idx="3"/>
          </p:nvPr>
        </p:nvSpPr>
        <p:spPr/>
        <p:txBody>
          <a:bodyPr/>
          <a:lstStyle/>
          <a:p>
            <a:r>
              <a:rPr lang="en-US">
                <a:cs typeface="Calibri"/>
              </a:rPr>
              <a:t>What I did</a:t>
            </a:r>
            <a:endParaRPr lang="en-US"/>
          </a:p>
        </p:txBody>
      </p:sp>
      <p:sp>
        <p:nvSpPr>
          <p:cNvPr id="6" name="Content Placeholder 5">
            <a:extLst>
              <a:ext uri="{FF2B5EF4-FFF2-40B4-BE49-F238E27FC236}">
                <a16:creationId xmlns:a16="http://schemas.microsoft.com/office/drawing/2014/main" id="{EDB063F2-639D-4F1A-9CC1-FEF8ED6CF046}"/>
              </a:ext>
            </a:extLst>
          </p:cNvPr>
          <p:cNvSpPr>
            <a:spLocks noGrp="1"/>
          </p:cNvSpPr>
          <p:nvPr>
            <p:ph sz="quarter" idx="4"/>
          </p:nvPr>
        </p:nvSpPr>
        <p:spPr/>
        <p:txBody>
          <a:bodyPr vert="horz" lIns="91440" tIns="45720" rIns="91440" bIns="45720" rtlCol="0" anchor="t">
            <a:normAutofit lnSpcReduction="10000"/>
          </a:bodyPr>
          <a:lstStyle/>
          <a:p>
            <a:pPr>
              <a:buFont typeface="Arial,Sans-Serif" panose="020B0604020202020204" pitchFamily="34" charset="0"/>
            </a:pPr>
            <a:r>
              <a:rPr lang="en-US">
                <a:cs typeface="Calibri"/>
              </a:rPr>
              <a:t>Read memoirs but did not annotate all of them  </a:t>
            </a:r>
            <a:endParaRPr lang="en-US">
              <a:ea typeface="+mn-lt"/>
              <a:cs typeface="+mn-lt"/>
            </a:endParaRPr>
          </a:p>
          <a:p>
            <a:pPr>
              <a:buFont typeface="Arial,Sans-Serif" panose="020B0604020202020204" pitchFamily="34" charset="0"/>
            </a:pPr>
            <a:r>
              <a:rPr lang="en-US">
                <a:cs typeface="Calibri"/>
              </a:rPr>
              <a:t>Read the books on how to write memoirs later than proposed</a:t>
            </a:r>
            <a:endParaRPr lang="en-US">
              <a:ea typeface="+mn-lt"/>
              <a:cs typeface="+mn-lt"/>
            </a:endParaRPr>
          </a:p>
          <a:p>
            <a:pPr>
              <a:buFont typeface="Arial,Sans-Serif" panose="020B0604020202020204" pitchFamily="34" charset="0"/>
            </a:pPr>
            <a:r>
              <a:rPr lang="en-US">
                <a:ea typeface="+mn-lt"/>
                <a:cs typeface="+mn-lt"/>
              </a:rPr>
              <a:t>Wrote prologue to the memoir</a:t>
            </a:r>
          </a:p>
          <a:p>
            <a:pPr>
              <a:buFont typeface="Arial,Sans-Serif" panose="020B0604020202020204" pitchFamily="34" charset="0"/>
            </a:pPr>
            <a:r>
              <a:rPr lang="en-US">
                <a:ea typeface="+mn-lt"/>
                <a:cs typeface="+mn-lt"/>
              </a:rPr>
              <a:t>Wrote a sub chapter on my own LDs</a:t>
            </a:r>
          </a:p>
        </p:txBody>
      </p:sp>
      <p:pic>
        <p:nvPicPr>
          <p:cNvPr id="16" name="Audio 15">
            <a:hlinkClick r:id="" action="ppaction://media"/>
            <a:extLst>
              <a:ext uri="{FF2B5EF4-FFF2-40B4-BE49-F238E27FC236}">
                <a16:creationId xmlns:a16="http://schemas.microsoft.com/office/drawing/2014/main" id="{80AD74A4-337C-4380-9DCA-D4E2EFEBF8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63516688"/>
      </p:ext>
    </p:extLst>
  </p:cSld>
  <p:clrMapOvr>
    <a:masterClrMapping/>
  </p:clrMapOvr>
  <mc:AlternateContent xmlns:mc="http://schemas.openxmlformats.org/markup-compatibility/2006" xmlns:p14="http://schemas.microsoft.com/office/powerpoint/2010/main">
    <mc:Choice Requires="p14">
      <p:transition spd="slow" p14:dur="2000" advTm="74760"/>
    </mc:Choice>
    <mc:Fallback xmlns="">
      <p:transition spd="slow" advTm="74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FCA88C2-C73C-4062-A097-8FBCE3090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3981C21-E132-4402-B31B-D725C1CE7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53241"/>
            <a:ext cx="109087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A685C77-4E84-486A-9AE5-F3635BE98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2" y="822324"/>
            <a:ext cx="5149596" cy="5228279"/>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6DA637-76E4-4C8F-93CE-5212FF70D13F}"/>
              </a:ext>
            </a:extLst>
          </p:cNvPr>
          <p:cNvSpPr>
            <a:spLocks noGrp="1"/>
          </p:cNvSpPr>
          <p:nvPr>
            <p:ph type="title"/>
          </p:nvPr>
        </p:nvSpPr>
        <p:spPr>
          <a:xfrm>
            <a:off x="1286934" y="1465790"/>
            <a:ext cx="3860798" cy="3941345"/>
          </a:xfrm>
        </p:spPr>
        <p:txBody>
          <a:bodyPr>
            <a:normAutofit/>
          </a:bodyPr>
          <a:lstStyle/>
          <a:p>
            <a:r>
              <a:rPr lang="en-US" sz="6000">
                <a:cs typeface="Calibri Light"/>
              </a:rPr>
              <a:t>Why the changes</a:t>
            </a:r>
            <a:endParaRPr lang="en-US" sz="6000"/>
          </a:p>
        </p:txBody>
      </p:sp>
      <p:sp>
        <p:nvSpPr>
          <p:cNvPr id="3" name="Content Placeholder 2">
            <a:extLst>
              <a:ext uri="{FF2B5EF4-FFF2-40B4-BE49-F238E27FC236}">
                <a16:creationId xmlns:a16="http://schemas.microsoft.com/office/drawing/2014/main" id="{D5D16C41-BE0E-476C-9DB6-A6D579850739}"/>
              </a:ext>
            </a:extLst>
          </p:cNvPr>
          <p:cNvSpPr>
            <a:spLocks noGrp="1"/>
          </p:cNvSpPr>
          <p:nvPr>
            <p:ph idx="1"/>
          </p:nvPr>
        </p:nvSpPr>
        <p:spPr>
          <a:xfrm>
            <a:off x="6417733" y="1359090"/>
            <a:ext cx="5132665" cy="4048046"/>
          </a:xfrm>
        </p:spPr>
        <p:txBody>
          <a:bodyPr vert="horz" lIns="91440" tIns="45720" rIns="91440" bIns="45720" rtlCol="0" anchor="ctr">
            <a:normAutofit/>
          </a:bodyPr>
          <a:lstStyle/>
          <a:p>
            <a:r>
              <a:rPr lang="en-US">
                <a:ea typeface="+mn-lt"/>
                <a:cs typeface="+mn-lt"/>
              </a:rPr>
              <a:t>Prologue was added to give context to why I was choosing to write this memoir now</a:t>
            </a:r>
            <a:endParaRPr lang="en-US"/>
          </a:p>
          <a:p>
            <a:r>
              <a:rPr lang="en-US">
                <a:ea typeface="+mn-lt"/>
                <a:cs typeface="+mn-lt"/>
              </a:rPr>
              <a:t>Subchapter was added to illuminate role of LDs in my own memoir writing</a:t>
            </a:r>
          </a:p>
          <a:p>
            <a:r>
              <a:rPr lang="en-US">
                <a:ea typeface="+mn-lt"/>
                <a:cs typeface="+mn-lt"/>
              </a:rPr>
              <a:t>Other changes were due to my own challenges with following through on my plans over the course of the summer</a:t>
            </a:r>
          </a:p>
          <a:p>
            <a:endParaRPr lang="en-US">
              <a:cs typeface="Calibri"/>
            </a:endParaRPr>
          </a:p>
        </p:txBody>
      </p:sp>
      <p:sp>
        <p:nvSpPr>
          <p:cNvPr id="14" name="Rectangle 13">
            <a:extLst>
              <a:ext uri="{FF2B5EF4-FFF2-40B4-BE49-F238E27FC236}">
                <a16:creationId xmlns:a16="http://schemas.microsoft.com/office/drawing/2014/main" id="{E55C1C3E-5158-47F3-8FD9-14B22C3E6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121662"/>
            <a:ext cx="109087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udio 12">
            <a:hlinkClick r:id="" action="ppaction://media"/>
            <a:extLst>
              <a:ext uri="{FF2B5EF4-FFF2-40B4-BE49-F238E27FC236}">
                <a16:creationId xmlns:a16="http://schemas.microsoft.com/office/drawing/2014/main" id="{9BE9EC56-2C16-4B03-B426-EE9E0865A9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34811051"/>
      </p:ext>
    </p:extLst>
  </p:cSld>
  <p:clrMapOvr>
    <a:masterClrMapping/>
  </p:clrMapOvr>
  <mc:AlternateContent xmlns:mc="http://schemas.openxmlformats.org/markup-compatibility/2006" xmlns:p14="http://schemas.microsoft.com/office/powerpoint/2010/main">
    <mc:Choice Requires="p14">
      <p:transition spd="slow" p14:dur="2000" advTm="39491"/>
    </mc:Choice>
    <mc:Fallback xmlns="">
      <p:transition spd="slow" advTm="39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BADDBB2-4F1E-4DB0-A49A-374557A69635}"/>
              </a:ext>
            </a:extLst>
          </p:cNvPr>
          <p:cNvSpPr>
            <a:spLocks noGrp="1"/>
          </p:cNvSpPr>
          <p:nvPr>
            <p:ph type="title"/>
          </p:nvPr>
        </p:nvSpPr>
        <p:spPr>
          <a:xfrm>
            <a:off x="1069848" y="484632"/>
            <a:ext cx="10058400" cy="1609344"/>
          </a:xfrm>
        </p:spPr>
        <p:txBody>
          <a:bodyPr>
            <a:normAutofit/>
          </a:bodyPr>
          <a:lstStyle/>
          <a:p>
            <a:r>
              <a:rPr lang="en-US"/>
              <a:t>Personal connection to this project</a:t>
            </a:r>
          </a:p>
        </p:txBody>
      </p:sp>
      <p:sp>
        <p:nvSpPr>
          <p:cNvPr id="3" name="Content Placeholder 2">
            <a:extLst>
              <a:ext uri="{FF2B5EF4-FFF2-40B4-BE49-F238E27FC236}">
                <a16:creationId xmlns:a16="http://schemas.microsoft.com/office/drawing/2014/main" id="{BD9AB855-FFFA-49B1-BE11-637979E8F30B}"/>
              </a:ext>
            </a:extLst>
          </p:cNvPr>
          <p:cNvSpPr>
            <a:spLocks noGrp="1"/>
          </p:cNvSpPr>
          <p:nvPr>
            <p:ph idx="1"/>
          </p:nvPr>
        </p:nvSpPr>
        <p:spPr>
          <a:xfrm>
            <a:off x="1069848" y="2320412"/>
            <a:ext cx="10058400" cy="3851787"/>
          </a:xfrm>
        </p:spPr>
        <p:txBody>
          <a:bodyPr vert="horz" lIns="91440" tIns="45720" rIns="91440" bIns="45720" rtlCol="0">
            <a:normAutofit/>
          </a:bodyPr>
          <a:lstStyle/>
          <a:p>
            <a:r>
              <a:rPr lang="en-US" dirty="0">
                <a:cs typeface="Calibri"/>
              </a:rPr>
              <a:t>I always wanted to be a writer</a:t>
            </a:r>
          </a:p>
          <a:p>
            <a:r>
              <a:rPr lang="en-US" dirty="0">
                <a:cs typeface="Calibri"/>
              </a:rPr>
              <a:t>I had ideas about writing a memoir to connect with people who might have the same experiences as me</a:t>
            </a:r>
          </a:p>
          <a:p>
            <a:r>
              <a:rPr lang="en-US" dirty="0">
                <a:cs typeface="Calibri"/>
              </a:rPr>
              <a:t>Writing this memoir is a very personal experience for me since I’m talking about my life at this college and the relationships I had</a:t>
            </a:r>
          </a:p>
          <a:p>
            <a:r>
              <a:rPr lang="en-US" dirty="0">
                <a:cs typeface="Calibri"/>
              </a:rPr>
              <a:t>This project also acts as a test of my writing abilities and my capabilities to get the project done</a:t>
            </a:r>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Audio 5">
            <a:hlinkClick r:id="" action="ppaction://media"/>
            <a:extLst>
              <a:ext uri="{FF2B5EF4-FFF2-40B4-BE49-F238E27FC236}">
                <a16:creationId xmlns:a16="http://schemas.microsoft.com/office/drawing/2014/main" id="{07A06935-8231-4CF2-A492-F193C2BF03E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02081707"/>
      </p:ext>
    </p:extLst>
  </p:cSld>
  <p:clrMapOvr>
    <a:masterClrMapping/>
  </p:clrMapOvr>
  <mc:AlternateContent xmlns:mc="http://schemas.openxmlformats.org/markup-compatibility/2006" xmlns:p14="http://schemas.microsoft.com/office/powerpoint/2010/main">
    <mc:Choice Requires="p14">
      <p:transition spd="slow" p14:dur="2000" advTm="47219"/>
    </mc:Choice>
    <mc:Fallback xmlns="">
      <p:transition spd="slow" advTm="47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775B9-202D-4BD7-9AD8-C5E4C8DEC263}"/>
              </a:ext>
            </a:extLst>
          </p:cNvPr>
          <p:cNvSpPr>
            <a:spLocks noGrp="1"/>
          </p:cNvSpPr>
          <p:nvPr>
            <p:ph type="title"/>
          </p:nvPr>
        </p:nvSpPr>
        <p:spPr>
          <a:xfrm>
            <a:off x="1069848" y="4846002"/>
            <a:ext cx="10058400" cy="1522993"/>
          </a:xfrm>
        </p:spPr>
        <p:txBody>
          <a:bodyPr>
            <a:normAutofit/>
          </a:bodyPr>
          <a:lstStyle/>
          <a:p>
            <a:r>
              <a:rPr lang="en-US" sz="6000"/>
              <a:t>Major Steps</a:t>
            </a:r>
          </a:p>
        </p:txBody>
      </p:sp>
      <p:pic>
        <p:nvPicPr>
          <p:cNvPr id="9" name="Audio 8">
            <a:hlinkClick r:id="" action="ppaction://media"/>
            <a:extLst>
              <a:ext uri="{FF2B5EF4-FFF2-40B4-BE49-F238E27FC236}">
                <a16:creationId xmlns:a16="http://schemas.microsoft.com/office/drawing/2014/main" id="{8D52476B-D53A-4A91-B2B2-47B5A696C4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graphicFrame>
        <p:nvGraphicFramePr>
          <p:cNvPr id="53" name="Content Placeholder 2">
            <a:extLst>
              <a:ext uri="{FF2B5EF4-FFF2-40B4-BE49-F238E27FC236}">
                <a16:creationId xmlns:a16="http://schemas.microsoft.com/office/drawing/2014/main" id="{26D8757B-925F-437E-A8A4-711379D71FAB}"/>
              </a:ext>
            </a:extLst>
          </p:cNvPr>
          <p:cNvGraphicFramePr/>
          <p:nvPr/>
        </p:nvGraphicFramePr>
        <p:xfrm>
          <a:off x="643466" y="633637"/>
          <a:ext cx="10905066" cy="447624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961988579"/>
      </p:ext>
    </p:extLst>
  </p:cSld>
  <p:clrMapOvr>
    <a:masterClrMapping/>
  </p:clrMapOvr>
  <mc:AlternateContent xmlns:mc="http://schemas.openxmlformats.org/markup-compatibility/2006" xmlns:p14="http://schemas.microsoft.com/office/powerpoint/2010/main">
    <mc:Choice Requires="p14">
      <p:transition spd="slow" p14:dur="2000" advTm="48814"/>
    </mc:Choice>
    <mc:Fallback xmlns="">
      <p:transition spd="slow" advTm="48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D4F18-F417-43CC-B4B8-3A68CDF9321C}"/>
              </a:ext>
            </a:extLst>
          </p:cNvPr>
          <p:cNvSpPr>
            <a:spLocks noGrp="1"/>
          </p:cNvSpPr>
          <p:nvPr>
            <p:ph type="title"/>
          </p:nvPr>
        </p:nvSpPr>
        <p:spPr>
          <a:xfrm>
            <a:off x="1528313" y="63200"/>
            <a:ext cx="10515600" cy="1325563"/>
          </a:xfrm>
        </p:spPr>
        <p:txBody>
          <a:bodyPr>
            <a:normAutofit fontScale="90000"/>
          </a:bodyPr>
          <a:lstStyle/>
          <a:p>
            <a:r>
              <a:rPr lang="en-US">
                <a:cs typeface="Calibri Light"/>
              </a:rPr>
              <a:t>How this project extended my learning</a:t>
            </a:r>
          </a:p>
        </p:txBody>
      </p:sp>
      <p:graphicFrame>
        <p:nvGraphicFramePr>
          <p:cNvPr id="4" name="Diagram 4">
            <a:extLst>
              <a:ext uri="{FF2B5EF4-FFF2-40B4-BE49-F238E27FC236}">
                <a16:creationId xmlns:a16="http://schemas.microsoft.com/office/drawing/2014/main" id="{19EFAA64-42D5-4633-A847-DC3C5E2B8771}"/>
              </a:ext>
            </a:extLst>
          </p:cNvPr>
          <p:cNvGraphicFramePr>
            <a:graphicFrameLocks noGrp="1"/>
          </p:cNvGraphicFramePr>
          <p:nvPr>
            <p:ph idx="1"/>
            <p:extLst>
              <p:ext uri="{D42A27DB-BD31-4B8C-83A1-F6EECF244321}">
                <p14:modId xmlns:p14="http://schemas.microsoft.com/office/powerpoint/2010/main" val="355956662"/>
              </p:ext>
            </p:extLst>
          </p:nvPr>
        </p:nvGraphicFramePr>
        <p:xfrm>
          <a:off x="162464" y="1538080"/>
          <a:ext cx="11881449" cy="50845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60" name="TextBox 359">
            <a:extLst>
              <a:ext uri="{FF2B5EF4-FFF2-40B4-BE49-F238E27FC236}">
                <a16:creationId xmlns:a16="http://schemas.microsoft.com/office/drawing/2014/main" id="{D31BB3AE-388A-4013-9A53-E27CD8244C06}"/>
              </a:ext>
            </a:extLst>
          </p:cNvPr>
          <p:cNvSpPr txBox="1"/>
          <p:nvPr/>
        </p:nvSpPr>
        <p:spPr>
          <a:xfrm rot="16200000">
            <a:off x="-2284562" y="3399987"/>
            <a:ext cx="583433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t>LD Seminar &amp; </a:t>
            </a:r>
          </a:p>
          <a:p>
            <a:pPr algn="ctr"/>
            <a:r>
              <a:rPr lang="en-US" sz="3200" b="1"/>
              <a:t>Social Id. in a Diverse World</a:t>
            </a:r>
          </a:p>
        </p:txBody>
      </p:sp>
      <p:sp>
        <p:nvSpPr>
          <p:cNvPr id="361" name="TextBox 360">
            <a:extLst>
              <a:ext uri="{FF2B5EF4-FFF2-40B4-BE49-F238E27FC236}">
                <a16:creationId xmlns:a16="http://schemas.microsoft.com/office/drawing/2014/main" id="{7BB9EC38-E4B8-408D-BCF7-1AE020724642}"/>
              </a:ext>
            </a:extLst>
          </p:cNvPr>
          <p:cNvSpPr txBox="1"/>
          <p:nvPr/>
        </p:nvSpPr>
        <p:spPr>
          <a:xfrm rot="5400000">
            <a:off x="8836790" y="3173245"/>
            <a:ext cx="486687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cs typeface="Calibri"/>
              </a:rPr>
              <a:t>Advanced (and regular) Creative Writing &amp; </a:t>
            </a:r>
            <a:endParaRPr lang="en-US" sz="3200" b="1">
              <a:cs typeface="Calibri"/>
            </a:endParaRPr>
          </a:p>
          <a:p>
            <a:pPr algn="ctr"/>
            <a:r>
              <a:rPr lang="en-US" sz="3200" b="1" dirty="0">
                <a:cs typeface="Calibri"/>
              </a:rPr>
              <a:t>Creative Non-Fiction</a:t>
            </a:r>
          </a:p>
        </p:txBody>
      </p:sp>
      <p:pic>
        <p:nvPicPr>
          <p:cNvPr id="14" name="Audio 13">
            <a:hlinkClick r:id="" action="ppaction://media"/>
            <a:extLst>
              <a:ext uri="{FF2B5EF4-FFF2-40B4-BE49-F238E27FC236}">
                <a16:creationId xmlns:a16="http://schemas.microsoft.com/office/drawing/2014/main" id="{925FD3B3-DE61-4D25-A8BD-46F015524AF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56713302"/>
      </p:ext>
    </p:extLst>
  </p:cSld>
  <p:clrMapOvr>
    <a:masterClrMapping/>
  </p:clrMapOvr>
  <mc:AlternateContent xmlns:mc="http://schemas.openxmlformats.org/markup-compatibility/2006" xmlns:p14="http://schemas.microsoft.com/office/powerpoint/2010/main">
    <mc:Choice Requires="p14">
      <p:transition spd="slow" p14:dur="2000" advTm="60985"/>
    </mc:Choice>
    <mc:Fallback xmlns="">
      <p:transition spd="slow" advTm="60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638DF988-B7BE-4E0D-9C5B-940A76128B6A}"/>
              </a:ext>
            </a:extLst>
          </p:cNvPr>
          <p:cNvSpPr>
            <a:spLocks noGrp="1"/>
          </p:cNvSpPr>
          <p:nvPr>
            <p:ph type="title"/>
          </p:nvPr>
        </p:nvSpPr>
        <p:spPr>
          <a:xfrm>
            <a:off x="643468" y="643466"/>
            <a:ext cx="3686312" cy="5528734"/>
          </a:xfrm>
        </p:spPr>
        <p:txBody>
          <a:bodyPr>
            <a:normAutofit/>
          </a:bodyPr>
          <a:lstStyle/>
          <a:p>
            <a:pPr algn="r"/>
            <a:r>
              <a:rPr lang="en-US" sz="4800" dirty="0">
                <a:solidFill>
                  <a:srgbClr val="FFFFFF"/>
                </a:solidFill>
              </a:rPr>
              <a:t>Extended learning </a:t>
            </a:r>
            <a:r>
              <a:rPr lang="en-US" sz="4800">
                <a:solidFill>
                  <a:srgbClr val="FFFFFF"/>
                </a:solidFill>
              </a:rPr>
              <a:t>(continued).  </a:t>
            </a:r>
          </a:p>
        </p:txBody>
      </p:sp>
      <p:sp>
        <p:nvSpPr>
          <p:cNvPr id="3" name="Content Placeholder 2">
            <a:extLst>
              <a:ext uri="{FF2B5EF4-FFF2-40B4-BE49-F238E27FC236}">
                <a16:creationId xmlns:a16="http://schemas.microsoft.com/office/drawing/2014/main" id="{36B54EAB-F0E2-4309-BB6D-C7B951B12F33}"/>
              </a:ext>
            </a:extLst>
          </p:cNvPr>
          <p:cNvSpPr>
            <a:spLocks noGrp="1"/>
          </p:cNvSpPr>
          <p:nvPr>
            <p:ph idx="1"/>
          </p:nvPr>
        </p:nvSpPr>
        <p:spPr>
          <a:xfrm>
            <a:off x="5053780" y="599768"/>
            <a:ext cx="6074467" cy="5572432"/>
          </a:xfrm>
        </p:spPr>
        <p:txBody>
          <a:bodyPr vert="horz" lIns="91440" tIns="45720" rIns="91440" bIns="45720" rtlCol="0" anchor="ctr">
            <a:normAutofit/>
          </a:bodyPr>
          <a:lstStyle/>
          <a:p>
            <a:r>
              <a:rPr lang="en-US" dirty="0">
                <a:cs typeface="Calibri"/>
              </a:rPr>
              <a:t>Learned more about LDs and the perspectives of those who have them.  </a:t>
            </a:r>
            <a:endParaRPr lang="en-US" dirty="0">
              <a:ea typeface="+mn-lt"/>
              <a:cs typeface="+mn-lt"/>
            </a:endParaRPr>
          </a:p>
          <a:p>
            <a:r>
              <a:rPr lang="en-US" dirty="0">
                <a:cs typeface="Calibri"/>
              </a:rPr>
              <a:t>Learned how writing could be beneficial to people with LDs because of how they can express themselves and reflect on who they were then and who they are now. </a:t>
            </a:r>
            <a:endParaRPr lang="en-US" dirty="0">
              <a:ea typeface="+mn-lt"/>
              <a:cs typeface="+mn-lt"/>
            </a:endParaRPr>
          </a:p>
          <a:p>
            <a:r>
              <a:rPr lang="en-US" dirty="0">
                <a:cs typeface="Calibri"/>
              </a:rPr>
              <a:t>Learned how writing be therapeutic to those who have LDs and other disabilities with their LD or disability identity development</a:t>
            </a:r>
            <a:endParaRPr lang="en-US" dirty="0">
              <a:ea typeface="+mn-lt"/>
              <a:cs typeface="+mn-lt"/>
            </a:endParaRPr>
          </a:p>
          <a:p>
            <a:r>
              <a:rPr lang="en-US" dirty="0">
                <a:cs typeface="Calibri"/>
              </a:rPr>
              <a:t>Some books( the memoirs) helped me understand things about myself and part of the experiences that some people had are things I could relate to.  </a:t>
            </a:r>
            <a:endParaRPr lang="en-US" dirty="0">
              <a:ea typeface="+mn-lt"/>
              <a:cs typeface="+mn-lt"/>
            </a:endParaRPr>
          </a:p>
        </p:txBody>
      </p:sp>
      <p:sp>
        <p:nvSpPr>
          <p:cNvPr id="12" name="Oval 11">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5" name="Audio 14">
            <a:hlinkClick r:id="" action="ppaction://media"/>
            <a:extLst>
              <a:ext uri="{FF2B5EF4-FFF2-40B4-BE49-F238E27FC236}">
                <a16:creationId xmlns:a16="http://schemas.microsoft.com/office/drawing/2014/main" id="{4D009909-56C3-438D-B546-A8CD9C61EF1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73350269"/>
      </p:ext>
    </p:extLst>
  </p:cSld>
  <p:clrMapOvr>
    <a:masterClrMapping/>
  </p:clrMapOvr>
  <mc:AlternateContent xmlns:mc="http://schemas.openxmlformats.org/markup-compatibility/2006" xmlns:p14="http://schemas.microsoft.com/office/powerpoint/2010/main">
    <mc:Choice Requires="p14">
      <p:transition spd="slow" p14:dur="2000" advTm="55492"/>
    </mc:Choice>
    <mc:Fallback xmlns="">
      <p:transition spd="slow" advTm="55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5">
              <a:alphaModFix amt="6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6E6B5F-F078-4F32-8203-49BC167EF8E2}"/>
              </a:ext>
            </a:extLst>
          </p:cNvPr>
          <p:cNvSpPr>
            <a:spLocks noGrp="1"/>
          </p:cNvSpPr>
          <p:nvPr>
            <p:ph type="title"/>
          </p:nvPr>
        </p:nvSpPr>
        <p:spPr>
          <a:xfrm>
            <a:off x="8479777" y="639763"/>
            <a:ext cx="3046073" cy="5177377"/>
          </a:xfrm>
          <a:ln>
            <a:noFill/>
          </a:ln>
        </p:spPr>
        <p:txBody>
          <a:bodyPr>
            <a:normAutofit/>
          </a:bodyPr>
          <a:lstStyle/>
          <a:p>
            <a:r>
              <a:rPr lang="en-US" sz="4000">
                <a:cs typeface="Calibri Light"/>
              </a:rPr>
              <a:t>Scholarly basis of this project</a:t>
            </a:r>
          </a:p>
        </p:txBody>
      </p:sp>
      <p:grpSp>
        <p:nvGrpSpPr>
          <p:cNvPr id="11" name="Group 10">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54FAD697-00D8-4397-86DA-2B5F9D221A57}"/>
              </a:ext>
            </a:extLst>
          </p:cNvPr>
          <p:cNvGraphicFramePr>
            <a:graphicFrameLocks noGrp="1"/>
          </p:cNvGraphicFramePr>
          <p:nvPr>
            <p:ph idx="1"/>
            <p:extLst>
              <p:ext uri="{D42A27DB-BD31-4B8C-83A1-F6EECF244321}">
                <p14:modId xmlns:p14="http://schemas.microsoft.com/office/powerpoint/2010/main" val="192554187"/>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Audio 2">
            <a:hlinkClick r:id="" action="ppaction://media"/>
            <a:extLst>
              <a:ext uri="{FF2B5EF4-FFF2-40B4-BE49-F238E27FC236}">
                <a16:creationId xmlns:a16="http://schemas.microsoft.com/office/drawing/2014/main" id="{1834BC81-FDFF-4708-9B35-DFA6483D2AE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06598542"/>
      </p:ext>
    </p:extLst>
  </p:cSld>
  <p:clrMapOvr>
    <a:masterClrMapping/>
  </p:clrMapOvr>
  <mc:AlternateContent xmlns:mc="http://schemas.openxmlformats.org/markup-compatibility/2006" xmlns:p14="http://schemas.microsoft.com/office/powerpoint/2010/main">
    <mc:Choice Requires="p14">
      <p:transition spd="slow" p14:dur="2000" advTm="24739"/>
    </mc:Choice>
    <mc:Fallback xmlns="">
      <p:transition spd="slow" advTm="24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38DFF50536DBE4295776AE7347ED7EF" ma:contentTypeVersion="15" ma:contentTypeDescription="Create a new document." ma:contentTypeScope="" ma:versionID="78b62c754f23e9a6e7176cc1dcdbd85a">
  <xsd:schema xmlns:xsd="http://www.w3.org/2001/XMLSchema" xmlns:xs="http://www.w3.org/2001/XMLSchema" xmlns:p="http://schemas.microsoft.com/office/2006/metadata/properties" xmlns:ns1="http://schemas.microsoft.com/sharepoint/v3" xmlns:ns3="f55694df-2ca2-40a2-b8fc-b8229bd564b8" xmlns:ns4="aeba62c2-b231-4292-8d3f-f937ba6956bd" targetNamespace="http://schemas.microsoft.com/office/2006/metadata/properties" ma:root="true" ma:fieldsID="f281f021a92e690e89ac9eb6c2421a7c" ns1:_="" ns3:_="" ns4:_="">
    <xsd:import namespace="http://schemas.microsoft.com/sharepoint/v3"/>
    <xsd:import namespace="f55694df-2ca2-40a2-b8fc-b8229bd564b8"/>
    <xsd:import namespace="aeba62c2-b231-4292-8d3f-f937ba6956b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4:SharedWithUsers" minOccurs="0"/>
                <xsd:element ref="ns4:SharedWithDetails" minOccurs="0"/>
                <xsd:element ref="ns4:SharingHintHash" minOccurs="0"/>
                <xsd:element ref="ns3:MediaServiceOCR" minOccurs="0"/>
                <xsd:element ref="ns1:_ip_UnifiedCompliancePolicyProperties" minOccurs="0"/>
                <xsd:element ref="ns1:_ip_UnifiedCompliancePolicyUIAc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5694df-2ca2-40a2-b8fc-b8229bd564b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eba62c2-b231-4292-8d3f-f937ba6956b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1B239D-F9D4-40C2-AB5A-F0A22585D765}">
  <ds:schemaRefs>
    <ds:schemaRef ds:uri="aeba62c2-b231-4292-8d3f-f937ba6956bd"/>
    <ds:schemaRef ds:uri="http://schemas.microsoft.com/sharepoint/v3"/>
    <ds:schemaRef ds:uri="http://schemas.microsoft.com/office/2006/metadata/properties"/>
    <ds:schemaRef ds:uri="f55694df-2ca2-40a2-b8fc-b8229bd564b8"/>
    <ds:schemaRef ds:uri="http://purl.org/dc/dcmitype/"/>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B7C05715-5B1F-4F6C-B5A1-D13CC8766885}">
  <ds:schemaRefs>
    <ds:schemaRef ds:uri="aeba62c2-b231-4292-8d3f-f937ba6956bd"/>
    <ds:schemaRef ds:uri="f55694df-2ca2-40a2-b8fc-b8229bd564b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AE5F911-39F5-48CD-8417-2242F7B28F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3317</Words>
  <Application>Microsoft Office PowerPoint</Application>
  <PresentationFormat>Widescreen</PresentationFormat>
  <Paragraphs>191</Paragraphs>
  <Slides>18</Slides>
  <Notes>17</Notes>
  <HiddenSlides>0</HiddenSlides>
  <MMClips>18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Arial,Sans-Serif</vt:lpstr>
      <vt:lpstr>Calibri</vt:lpstr>
      <vt:lpstr>Calibri Light</vt:lpstr>
      <vt:lpstr>Rockwell</vt:lpstr>
      <vt:lpstr>Rockwell Condensed</vt:lpstr>
      <vt:lpstr>Rockwell Extra Bold</vt:lpstr>
      <vt:lpstr>Wingdings</vt:lpstr>
      <vt:lpstr>Wood Type</vt:lpstr>
      <vt:lpstr>Conor Malloy</vt:lpstr>
      <vt:lpstr>Research question</vt:lpstr>
      <vt:lpstr>Original Vs. Final Project</vt:lpstr>
      <vt:lpstr>Why the changes</vt:lpstr>
      <vt:lpstr>Personal connection to this project</vt:lpstr>
      <vt:lpstr>Major Steps</vt:lpstr>
      <vt:lpstr>How this project extended my learning</vt:lpstr>
      <vt:lpstr>Extended learning (continued).  </vt:lpstr>
      <vt:lpstr>Scholarly basis of this project</vt:lpstr>
      <vt:lpstr>LD memoirs</vt:lpstr>
      <vt:lpstr>Academic Articles on LD identity</vt:lpstr>
      <vt:lpstr>Books/articles on memoir writing</vt:lpstr>
      <vt:lpstr>My Artifact Part 1</vt:lpstr>
      <vt:lpstr>My artifact Part 2</vt:lpstr>
      <vt:lpstr> Major Conclusions</vt:lpstr>
      <vt:lpstr>How diD Writing this memoir give voice to me as a person with LD'S?</vt:lpstr>
      <vt:lpstr> Personal take-aways </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Conor Malloy</dc:title>
  <dc:creator>Peg Alden</dc:creator>
  <cp:lastModifiedBy>Peg Alden</cp:lastModifiedBy>
  <cp:revision>1</cp:revision>
  <dcterms:created xsi:type="dcterms:W3CDTF">2020-11-11T19:32:25Z</dcterms:created>
  <dcterms:modified xsi:type="dcterms:W3CDTF">2020-11-11T19:32:52Z</dcterms:modified>
</cp:coreProperties>
</file>