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sldIdLst>
    <p:sldId id="256" r:id="rId2"/>
    <p:sldId id="258" r:id="rId3"/>
    <p:sldId id="270" r:id="rId4"/>
    <p:sldId id="260" r:id="rId5"/>
    <p:sldId id="261" r:id="rId6"/>
    <p:sldId id="262" r:id="rId7"/>
    <p:sldId id="263" r:id="rId8"/>
    <p:sldId id="269" r:id="rId9"/>
    <p:sldId id="264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 you dont deserve this" initials="nyddt" lastIdx="1" clrIdx="0">
    <p:extLst>
      <p:ext uri="{19B8F6BF-5375-455C-9EA6-DF929625EA0E}">
        <p15:presenceInfo xmlns:p15="http://schemas.microsoft.com/office/powerpoint/2012/main" userId="e46d48b0288b4ee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8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55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6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1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18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5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7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39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69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91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18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557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52" r:id="rId6"/>
    <p:sldLayoutId id="2147483757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932E68-A115-443F-9EFC-D59EE0BDF0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4" b="12264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76F322-3DF9-4D46-89D4-497EC448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479" y="2286005"/>
            <a:ext cx="6397042" cy="1524000"/>
          </a:xfrm>
        </p:spPr>
        <p:txBody>
          <a:bodyPr>
            <a:noAutofit/>
          </a:bodyPr>
          <a:lstStyle/>
          <a:p>
            <a:pPr algn="l"/>
            <a:r>
              <a:rPr lang="en-US" sz="8200" b="1" dirty="0"/>
              <a:t>Caso </a:t>
            </a:r>
            <a:r>
              <a:rPr lang="en-US" sz="8200" b="1" dirty="0" err="1"/>
              <a:t>Cerrado</a:t>
            </a:r>
            <a:endParaRPr lang="en-US" sz="82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4CDED4-01DA-4813-965E-646238DCF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53220" y="3421070"/>
            <a:ext cx="6685559" cy="3490586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effects of wrongful accusation</a:t>
            </a:r>
          </a:p>
          <a:p>
            <a:endParaRPr lang="en-US" sz="4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AFA686-BAA3-48A0-8C94-692061225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3"/>
    </mc:Choice>
    <mc:Fallback xmlns="">
      <p:transition spd="slow" advTm="8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9B92-0D7F-490F-8E1E-11DD8F780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MEAT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0679F5E-B539-4885-B9AE-C000BB675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1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70"/>
    </mc:Choice>
    <mc:Fallback xmlns="">
      <p:transition spd="slow" advTm="41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9B92-0D7F-490F-8E1E-11DD8F780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Flaws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6A4EAE-2ECB-42AD-9AF8-754FC847A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58"/>
    </mc:Choice>
    <mc:Fallback xmlns="">
      <p:transition spd="slow" advTm="41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9B92-0D7F-490F-8E1E-11DD8F780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Three Major Takeaways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80DEA9-478E-463F-9C00-0B4324E49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14"/>
    </mc:Choice>
    <mc:Fallback xmlns="">
      <p:transition spd="slow" advTm="52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104CB-A140-4C36-90D2-D59F40BBC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907843"/>
            <a:ext cx="10668000" cy="198596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Georgia Pro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Reason, Will, Pursuit</a:t>
            </a:r>
            <a:endParaRPr lang="en-US" sz="239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BC1E7B-52A2-4217-A9F7-F865D5EBC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81"/>
    </mc:Choice>
    <mc:Fallback xmlns="">
      <p:transition spd="slow" advTm="35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104CB-A140-4C36-90D2-D59F40BBC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872347"/>
            <a:ext cx="10668000" cy="1985963"/>
          </a:xfrm>
        </p:spPr>
        <p:txBody>
          <a:bodyPr>
            <a:normAutofit/>
          </a:bodyPr>
          <a:lstStyle/>
          <a:p>
            <a:r>
              <a:rPr lang="en-US" dirty="0"/>
              <a:t>Human behavior and thinking processes?</a:t>
            </a:r>
            <a:endParaRPr lang="en-US" sz="239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BF7787-50BC-4686-814E-92AC23BF2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0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82"/>
    </mc:Choice>
    <mc:Fallback xmlns="">
      <p:transition spd="slow" advTm="24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AA7EE-4E53-408F-B7AB-A781929A7C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can be done to reduce wrongful accusation?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AA052E-A1DF-4E67-8100-F26185B52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6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78"/>
    </mc:Choice>
    <mc:Fallback xmlns="">
      <p:transition spd="slow" advTm="55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EA9F4-ACDF-404A-A910-A78C218F56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98C78C-5132-4E5F-99C4-35C54E041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9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56"/>
    </mc:Choice>
    <mc:Fallback xmlns="">
      <p:transition spd="slow" advTm="46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932398-F49E-4777-B587-264F240F20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Policia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13DFED-B338-4FEE-B63C-43929FC7B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5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93"/>
    </mc:Choice>
    <mc:Fallback xmlns="">
      <p:transition spd="slow" advTm="30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932398-F49E-4777-B587-264F240F20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Media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BD315D-B8B8-4509-8509-3CCDFB823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7"/>
    </mc:Choice>
    <mc:Fallback xmlns="">
      <p:transition spd="slow" advTm="37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99121-CBD3-4711-8CF7-E29A0B25F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899781"/>
            <a:ext cx="9144000" cy="1263649"/>
          </a:xfrm>
        </p:spPr>
        <p:txBody>
          <a:bodyPr/>
          <a:lstStyle/>
          <a:p>
            <a:pPr algn="ctr"/>
            <a:r>
              <a:rPr lang="en-US" sz="6000" dirty="0"/>
              <a:t>Richard</a:t>
            </a:r>
            <a:r>
              <a:rPr lang="en-US" dirty="0"/>
              <a:t> </a:t>
            </a:r>
            <a:r>
              <a:rPr lang="en-US" sz="6000" dirty="0"/>
              <a:t>Jewell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DC4A50-336B-464D-9C48-D6A1B4791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6"/>
    </mc:Choice>
    <mc:Fallback xmlns="">
      <p:transition spd="slow" advTm="18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932398-F49E-4777-B587-264F240F20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Psych Framework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D70F7B3-8EC3-4C17-9069-58D4D32FCA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6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08"/>
    </mc:Choice>
    <mc:Fallback xmlns="">
      <p:transition spd="slow" advTm="98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8618</TotalTime>
  <Words>41</Words>
  <Application>Microsoft Office PowerPoint</Application>
  <PresentationFormat>Widescreen</PresentationFormat>
  <Paragraphs>13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Georgia Pro</vt:lpstr>
      <vt:lpstr>Verdana Pro</vt:lpstr>
      <vt:lpstr>Verdana Pro Cond SemiBold</vt:lpstr>
      <vt:lpstr>TornVTI</vt:lpstr>
      <vt:lpstr>Caso Cerrado</vt:lpstr>
      <vt:lpstr>Reason, Will, Pursuit</vt:lpstr>
      <vt:lpstr>Human behavior and thinking processes?</vt:lpstr>
      <vt:lpstr>What can be done to reduce wrongful accusation?</vt:lpstr>
      <vt:lpstr>Methods</vt:lpstr>
      <vt:lpstr>Policia</vt:lpstr>
      <vt:lpstr>Media</vt:lpstr>
      <vt:lpstr>Richard Jewell</vt:lpstr>
      <vt:lpstr>Psych Framework</vt:lpstr>
      <vt:lpstr>THE MEAT</vt:lpstr>
      <vt:lpstr>The Flaws</vt:lpstr>
      <vt:lpstr>Three Major Takeaways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 you dont deserve this</dc:creator>
  <cp:lastModifiedBy>Solvegi Shmulsky</cp:lastModifiedBy>
  <cp:revision>40</cp:revision>
  <dcterms:created xsi:type="dcterms:W3CDTF">2021-02-25T14:33:59Z</dcterms:created>
  <dcterms:modified xsi:type="dcterms:W3CDTF">2021-04-26T13:00:03Z</dcterms:modified>
</cp:coreProperties>
</file>